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70" r:id="rId3"/>
    <p:sldId id="288" r:id="rId4"/>
    <p:sldId id="290" r:id="rId5"/>
    <p:sldId id="291" r:id="rId6"/>
    <p:sldId id="317" r:id="rId7"/>
    <p:sldId id="285" r:id="rId8"/>
    <p:sldId id="267" r:id="rId9"/>
    <p:sldId id="272" r:id="rId10"/>
    <p:sldId id="318" r:id="rId11"/>
    <p:sldId id="319" r:id="rId12"/>
    <p:sldId id="297" r:id="rId13"/>
    <p:sldId id="296"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1" r:id="rId27"/>
    <p:sldId id="274" r:id="rId28"/>
    <p:sldId id="315" r:id="rId29"/>
    <p:sldId id="277" r:id="rId30"/>
    <p:sldId id="312" r:id="rId31"/>
    <p:sldId id="313" r:id="rId32"/>
    <p:sldId id="264" r:id="rId33"/>
  </p:sldIdLst>
  <p:sldSz cx="12192000" cy="6858000"/>
  <p:notesSz cx="6858000" cy="9144000"/>
  <p:embeddedFontLst>
    <p:embeddedFont>
      <p:font typeface="等线" charset="-122"/>
      <p:regular r:id="rId35"/>
      <p:bold r:id="rId36"/>
    </p:embeddedFont>
    <p:embeddedFont>
      <p:font typeface="等线 Light" charset="-122"/>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BFAFD"/>
    <a:srgbClr val="C00000"/>
    <a:srgbClr val="FE6A80"/>
    <a:srgbClr val="5DA2B1"/>
    <a:srgbClr val="379D49"/>
    <a:srgbClr val="1F8B4B"/>
    <a:srgbClr val="45A158"/>
    <a:srgbClr val="215D92"/>
    <a:srgbClr val="F3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8" autoAdjust="0"/>
    <p:restoredTop sz="94660"/>
  </p:normalViewPr>
  <p:slideViewPr>
    <p:cSldViewPr snapToGrid="0">
      <p:cViewPr varScale="1">
        <p:scale>
          <a:sx n="71" d="100"/>
          <a:sy n="71" d="100"/>
        </p:scale>
        <p:origin x="-642" y="-20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2021/10/3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2599171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52596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2767416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3889612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684789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1899659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624344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167287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1901625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3136789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4010400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extLst>
      <p:ext uri="{BB962C8B-B14F-4D97-AF65-F5344CB8AC3E}">
        <p14:creationId xmlns:p14="http://schemas.microsoft.com/office/powerpoint/2010/main" val="3551219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2124356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extLst>
      <p:ext uri="{BB962C8B-B14F-4D97-AF65-F5344CB8AC3E}">
        <p14:creationId xmlns:p14="http://schemas.microsoft.com/office/powerpoint/2010/main" val="3929966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1261444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22</a:t>
            </a:fld>
            <a:endParaRPr lang="zh-CN" altLang="en-US"/>
          </a:p>
        </p:txBody>
      </p:sp>
    </p:spTree>
    <p:extLst>
      <p:ext uri="{BB962C8B-B14F-4D97-AF65-F5344CB8AC3E}">
        <p14:creationId xmlns:p14="http://schemas.microsoft.com/office/powerpoint/2010/main" val="2980280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extLst>
      <p:ext uri="{BB962C8B-B14F-4D97-AF65-F5344CB8AC3E}">
        <p14:creationId xmlns:p14="http://schemas.microsoft.com/office/powerpoint/2010/main" val="1566246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24</a:t>
            </a:fld>
            <a:endParaRPr lang="zh-CN" altLang="en-US"/>
          </a:p>
        </p:txBody>
      </p:sp>
    </p:spTree>
    <p:extLst>
      <p:ext uri="{BB962C8B-B14F-4D97-AF65-F5344CB8AC3E}">
        <p14:creationId xmlns:p14="http://schemas.microsoft.com/office/powerpoint/2010/main" val="831112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4198005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extLst>
      <p:ext uri="{BB962C8B-B14F-4D97-AF65-F5344CB8AC3E}">
        <p14:creationId xmlns:p14="http://schemas.microsoft.com/office/powerpoint/2010/main" val="2111393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27</a:t>
            </a:fld>
            <a:endParaRPr lang="zh-CN" altLang="en-US"/>
          </a:p>
        </p:txBody>
      </p:sp>
    </p:spTree>
    <p:extLst>
      <p:ext uri="{BB962C8B-B14F-4D97-AF65-F5344CB8AC3E}">
        <p14:creationId xmlns:p14="http://schemas.microsoft.com/office/powerpoint/2010/main" val="696705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28</a:t>
            </a:fld>
            <a:endParaRPr lang="zh-CN" altLang="en-US"/>
          </a:p>
        </p:txBody>
      </p:sp>
    </p:spTree>
    <p:extLst>
      <p:ext uri="{BB962C8B-B14F-4D97-AF65-F5344CB8AC3E}">
        <p14:creationId xmlns:p14="http://schemas.microsoft.com/office/powerpoint/2010/main" val="3503726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29</a:t>
            </a:fld>
            <a:endParaRPr lang="zh-CN" altLang="en-US"/>
          </a:p>
        </p:txBody>
      </p:sp>
    </p:spTree>
    <p:extLst>
      <p:ext uri="{BB962C8B-B14F-4D97-AF65-F5344CB8AC3E}">
        <p14:creationId xmlns:p14="http://schemas.microsoft.com/office/powerpoint/2010/main" val="2718332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4238201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30</a:t>
            </a:fld>
            <a:endParaRPr lang="zh-CN" altLang="en-US"/>
          </a:p>
        </p:txBody>
      </p:sp>
    </p:spTree>
    <p:extLst>
      <p:ext uri="{BB962C8B-B14F-4D97-AF65-F5344CB8AC3E}">
        <p14:creationId xmlns:p14="http://schemas.microsoft.com/office/powerpoint/2010/main" val="3638257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31</a:t>
            </a:fld>
            <a:endParaRPr lang="zh-CN" altLang="en-US"/>
          </a:p>
        </p:txBody>
      </p:sp>
    </p:spTree>
    <p:extLst>
      <p:ext uri="{BB962C8B-B14F-4D97-AF65-F5344CB8AC3E}">
        <p14:creationId xmlns:p14="http://schemas.microsoft.com/office/powerpoint/2010/main" val="1209275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32</a:t>
            </a:fld>
            <a:endParaRPr lang="zh-CN" altLang="en-US"/>
          </a:p>
        </p:txBody>
      </p:sp>
    </p:spTree>
    <p:extLst>
      <p:ext uri="{BB962C8B-B14F-4D97-AF65-F5344CB8AC3E}">
        <p14:creationId xmlns:p14="http://schemas.microsoft.com/office/powerpoint/2010/main" val="4079736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1668088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2586083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909518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2763806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1532059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1049384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2021/10/3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2021/10/3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2021/10/3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2021/10/3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 xmlns:a16="http://schemas.microsoft.com/office/drawing/2014/main" id="{8A41A9A0-EAFA-4FFC-8D78-F9C261AF89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77237" y="-297812"/>
            <a:ext cx="2608173" cy="225317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gif"/></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jpeg"/><Relationship Id="rId7"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Oval 4"/>
          <p:cNvSpPr/>
          <p:nvPr/>
        </p:nvSpPr>
        <p:spPr>
          <a:xfrm>
            <a:off x="1138987" y="-4744096"/>
            <a:ext cx="9991368" cy="9991368"/>
          </a:xfrm>
          <a:prstGeom prst="ellipse">
            <a:avLst/>
          </a:prstGeom>
          <a:blipFill dpi="0" rotWithShape="1">
            <a:blip r:embed="rId6">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5"/>
          <p:cNvSpPr txBox="1"/>
          <p:nvPr/>
        </p:nvSpPr>
        <p:spPr>
          <a:xfrm>
            <a:off x="4109510" y="1122073"/>
            <a:ext cx="3939486"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Times New Roman" pitchFamily="18" charset="0"/>
                <a:ea typeface="字魂35号-经典雅黑" panose="02000000000000000000" pitchFamily="2" charset="-122"/>
                <a:cs typeface="Times New Roman" pitchFamily="18" charset="0"/>
              </a:rPr>
              <a:t>LỊCH SỬ </a:t>
            </a:r>
          </a:p>
        </p:txBody>
      </p:sp>
      <p:grpSp>
        <p:nvGrpSpPr>
          <p:cNvPr id="6" name="Group 5"/>
          <p:cNvGrpSpPr/>
          <p:nvPr/>
        </p:nvGrpSpPr>
        <p:grpSpPr>
          <a:xfrm>
            <a:off x="512354" y="1898664"/>
            <a:ext cx="11432567" cy="3348609"/>
            <a:chOff x="1800430" y="1784219"/>
            <a:chExt cx="8664796" cy="2792682"/>
          </a:xfrm>
        </p:grpSpPr>
        <p:sp>
          <p:nvSpPr>
            <p:cNvPr id="11" name="TextBox 16"/>
            <p:cNvSpPr txBox="1"/>
            <p:nvPr/>
          </p:nvSpPr>
          <p:spPr>
            <a:xfrm>
              <a:off x="2429164" y="1784219"/>
              <a:ext cx="7620659" cy="1309069"/>
            </a:xfrm>
            <a:prstGeom prst="rect">
              <a:avLst/>
            </a:prstGeom>
            <a:noFill/>
          </p:spPr>
          <p:txBody>
            <a:bodyPr wrap="square" rtlCol="0">
              <a:spAutoFit/>
            </a:bodyPr>
            <a:lstStyle/>
            <a:p>
              <a:pPr algn="dist"/>
              <a:endParaRPr lang="zh-CN" altLang="en-US" sz="9600" b="1" dirty="0">
                <a:solidFill>
                  <a:srgbClr val="C00000"/>
                </a:solidFill>
                <a:latin typeface="UTM Deutsch Gothic" panose="02040603050506020204" pitchFamily="18" charset="0"/>
                <a:ea typeface="字魂35号-经典雅黑" panose="02000000000000000000" pitchFamily="2" charset="-122"/>
                <a:cs typeface="Montserrat SemiBold" panose="00000700000000000000" charset="0"/>
              </a:endParaRPr>
            </a:p>
          </p:txBody>
        </p:sp>
        <p:sp>
          <p:nvSpPr>
            <p:cNvPr id="9" name="TextBox 16"/>
            <p:cNvSpPr txBox="1"/>
            <p:nvPr/>
          </p:nvSpPr>
          <p:spPr>
            <a:xfrm>
              <a:off x="1800430" y="1827547"/>
              <a:ext cx="8664796" cy="2207451"/>
            </a:xfrm>
            <a:prstGeom prst="rect">
              <a:avLst/>
            </a:prstGeom>
            <a:noFill/>
          </p:spPr>
          <p:txBody>
            <a:bodyPr wrap="square" rtlCol="0">
              <a:spAutoFit/>
            </a:bodyPr>
            <a:lstStyle/>
            <a:p>
              <a:pPr algn="dist"/>
              <a:endParaRPr lang="zh-CN" altLang="en-US" sz="16600" b="1" dirty="0">
                <a:solidFill>
                  <a:srgbClr val="C00000"/>
                </a:solidFill>
                <a:latin typeface="UVN Hoa Ky" panose="03040702020708020505" pitchFamily="66" charset="0"/>
                <a:ea typeface="字魂35号-经典雅黑" panose="02000000000000000000" pitchFamily="2" charset="-122"/>
                <a:cs typeface="Montserrat SemiBold" panose="00000700000000000000" charset="0"/>
              </a:endParaRPr>
            </a:p>
          </p:txBody>
        </p:sp>
        <p:sp>
          <p:nvSpPr>
            <p:cNvPr id="14" name="TextBox 16">
              <a:extLst>
                <a:ext uri="{FF2B5EF4-FFF2-40B4-BE49-F238E27FC236}">
                  <a16:creationId xmlns="" xmlns:a16="http://schemas.microsoft.com/office/drawing/2014/main" id="{75B2A314-1089-491B-B00A-B8CA2A397B0E}"/>
                </a:ext>
              </a:extLst>
            </p:cNvPr>
            <p:cNvSpPr txBox="1"/>
            <p:nvPr/>
          </p:nvSpPr>
          <p:spPr>
            <a:xfrm>
              <a:off x="1800430" y="3370503"/>
              <a:ext cx="8664796" cy="1206398"/>
            </a:xfrm>
            <a:prstGeom prst="rect">
              <a:avLst/>
            </a:prstGeom>
            <a:noFill/>
          </p:spPr>
          <p:txBody>
            <a:bodyPr wrap="square" rtlCol="0">
              <a:spAutoFit/>
            </a:bodyPr>
            <a:lstStyle/>
            <a:p>
              <a:pPr algn="dist"/>
              <a:r>
                <a:rPr lang="en-US" altLang="zh-CN" sz="8800" b="1" dirty="0">
                  <a:ln w="19050">
                    <a:solidFill>
                      <a:schemeClr val="bg1"/>
                    </a:solidFill>
                  </a:ln>
                  <a:solidFill>
                    <a:srgbClr val="C00000"/>
                  </a:solidFill>
                  <a:latin typeface="Times New Roman" pitchFamily="18" charset="0"/>
                  <a:ea typeface="字魂35号-经典雅黑" panose="02000000000000000000" pitchFamily="2" charset="-122"/>
                  <a:cs typeface="Times New Roman" pitchFamily="18" charset="0"/>
                </a:rPr>
                <a:t>NƯỚC VĂN LANG</a:t>
              </a:r>
              <a:endParaRPr lang="zh-CN" altLang="en-US" sz="8800" b="1" dirty="0">
                <a:ln w="19050">
                  <a:solidFill>
                    <a:schemeClr val="bg1"/>
                  </a:solidFill>
                </a:ln>
                <a:solidFill>
                  <a:srgbClr val="C00000"/>
                </a:solidFill>
                <a:latin typeface="Times New Roman" pitchFamily="18" charset="0"/>
                <a:ea typeface="字魂35号-经典雅黑" panose="02000000000000000000" pitchFamily="2" charset="-122"/>
                <a:cs typeface="Times New Roman" pitchFamily="18" charset="0"/>
              </a:endParaRPr>
            </a:p>
          </p:txBody>
        </p:sp>
      </p:grpSp>
      <p:pic>
        <p:nvPicPr>
          <p:cNvPr id="2" name="Noi Trong Len Cac Ban Oi - Dang Cap Nhat">
            <a:hlinkClick r:id="" action="ppaction://media"/>
            <a:extLst>
              <a:ext uri="{FF2B5EF4-FFF2-40B4-BE49-F238E27FC236}">
                <a16:creationId xmlns="" xmlns:a16="http://schemas.microsoft.com/office/drawing/2014/main" id="{B91F39F7-E0BB-4BFC-A3B8-2C822701CE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28220" y="3993129"/>
            <a:ext cx="668209" cy="6682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8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P spid="10"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7566"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10485120" cy="707886"/>
          </a:xfrm>
          <a:prstGeom prst="rect">
            <a:avLst/>
          </a:prstGeom>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1. </a:t>
            </a:r>
            <a:r>
              <a:rPr lang="en-US" sz="4000" b="1" dirty="0" err="1">
                <a:solidFill>
                  <a:schemeClr val="accent6">
                    <a:lumMod val="50000"/>
                  </a:schemeClr>
                </a:solidFill>
                <a:latin typeface="Times New Roman" pitchFamily="18" charset="0"/>
                <a:cs typeface="Times New Roman" pitchFamily="18" charset="0"/>
              </a:rPr>
              <a:t>Thời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gian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địa</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phận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của</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nước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Văn</a:t>
            </a:r>
            <a:r>
              <a:rPr lang="en-US" sz="4000" b="1" dirty="0">
                <a:solidFill>
                  <a:schemeClr val="accent6">
                    <a:lumMod val="50000"/>
                  </a:schemeClr>
                </a:solidFill>
                <a:latin typeface="Times New Roman" pitchFamily="18" charset="0"/>
                <a:cs typeface="Times New Roman" pitchFamily="18" charset="0"/>
              </a:rPr>
              <a:t> Lang </a:t>
            </a:r>
            <a:endParaRPr lang="vi-VN" sz="4000" b="1" dirty="0">
              <a:solidFill>
                <a:schemeClr val="accent6">
                  <a:lumMod val="50000"/>
                </a:schemeClr>
              </a:solidFill>
              <a:latin typeface="Times New Roman" pitchFamily="18" charset="0"/>
              <a:cs typeface="Times New Roman" pitchFamily="18"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572" y="1145540"/>
            <a:ext cx="6451600" cy="5421736"/>
          </a:xfrm>
          <a:prstGeom prst="rect">
            <a:avLst/>
          </a:prstGeom>
        </p:spPr>
      </p:pic>
      <p:sp>
        <p:nvSpPr>
          <p:cNvPr id="2" name="Oval 1"/>
          <p:cNvSpPr/>
          <p:nvPr/>
        </p:nvSpPr>
        <p:spPr>
          <a:xfrm rot="2436872">
            <a:off x="3394210" y="2693717"/>
            <a:ext cx="1862325" cy="1507299"/>
          </a:xfrm>
          <a:prstGeom prst="ellipse">
            <a:avLst/>
          </a:prstGeom>
          <a:noFill/>
          <a:ln w="38100">
            <a:solidFill>
              <a:srgbClr val="FE6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436872">
            <a:off x="2959923" y="4460106"/>
            <a:ext cx="1494407" cy="886161"/>
          </a:xfrm>
          <a:prstGeom prst="ellipse">
            <a:avLst/>
          </a:prstGeom>
          <a:noFill/>
          <a:ln w="38100">
            <a:solidFill>
              <a:srgbClr val="FE6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flipV="1">
            <a:off x="4167051" y="2952206"/>
            <a:ext cx="3733858" cy="279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bwMode="auto">
          <a:xfrm>
            <a:off x="8018475" y="2352324"/>
            <a:ext cx="4058920" cy="1199764"/>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000" b="1" dirty="0" err="1" smtClean="0">
                <a:solidFill>
                  <a:schemeClr val="tx1"/>
                </a:solidFill>
                <a:latin typeface="Times New Roman" pitchFamily="18" charset="0"/>
                <a:cs typeface="Times New Roman" pitchFamily="18" charset="0"/>
              </a:rPr>
              <a:t>Kinh</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đô</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đặt</a:t>
            </a:r>
            <a:r>
              <a:rPr lang="en-US" sz="3000" b="1" dirty="0" smtClean="0">
                <a:solidFill>
                  <a:schemeClr val="tx1"/>
                </a:solidFill>
                <a:latin typeface="Times New Roman" pitchFamily="18" charset="0"/>
                <a:cs typeface="Times New Roman" pitchFamily="18" charset="0"/>
              </a:rPr>
              <a:t> ở </a:t>
            </a:r>
            <a:r>
              <a:rPr lang="en-US" sz="3000" b="1" dirty="0" err="1" smtClean="0">
                <a:solidFill>
                  <a:srgbClr val="0000CC"/>
                </a:solidFill>
                <a:latin typeface="Times New Roman" pitchFamily="18" charset="0"/>
                <a:cs typeface="Times New Roman" pitchFamily="18" charset="0"/>
              </a:rPr>
              <a:t>Phong</a:t>
            </a:r>
            <a:r>
              <a:rPr lang="en-US" sz="3000" b="1" dirty="0" smtClean="0">
                <a:solidFill>
                  <a:srgbClr val="0000CC"/>
                </a:solidFill>
                <a:latin typeface="Times New Roman" pitchFamily="18" charset="0"/>
                <a:cs typeface="Times New Roman" pitchFamily="18" charset="0"/>
              </a:rPr>
              <a:t> </a:t>
            </a:r>
            <a:r>
              <a:rPr lang="en-US" sz="3000" b="1" dirty="0" err="1" smtClean="0">
                <a:solidFill>
                  <a:srgbClr val="0000CC"/>
                </a:solidFill>
                <a:latin typeface="Times New Roman" pitchFamily="18" charset="0"/>
                <a:cs typeface="Times New Roman" pitchFamily="18" charset="0"/>
              </a:rPr>
              <a:t>Châu</a:t>
            </a:r>
            <a:r>
              <a:rPr lang="en-US" sz="3000" b="1" dirty="0" smtClean="0">
                <a:solidFill>
                  <a:srgbClr val="0000CC"/>
                </a:solidFill>
                <a:latin typeface="Times New Roman" pitchFamily="18" charset="0"/>
                <a:cs typeface="Times New Roman" pitchFamily="18" charset="0"/>
              </a:rPr>
              <a:t> (</a:t>
            </a:r>
            <a:r>
              <a:rPr lang="en-US" sz="3000" b="1" dirty="0" err="1" smtClean="0">
                <a:solidFill>
                  <a:srgbClr val="0000CC"/>
                </a:solidFill>
                <a:latin typeface="Times New Roman" pitchFamily="18" charset="0"/>
                <a:cs typeface="Times New Roman" pitchFamily="18" charset="0"/>
              </a:rPr>
              <a:t>Phú</a:t>
            </a:r>
            <a:r>
              <a:rPr lang="en-US" sz="3000" b="1" dirty="0" smtClean="0">
                <a:solidFill>
                  <a:srgbClr val="0000CC"/>
                </a:solidFill>
                <a:latin typeface="Times New Roman" pitchFamily="18" charset="0"/>
                <a:cs typeface="Times New Roman" pitchFamily="18" charset="0"/>
              </a:rPr>
              <a:t> </a:t>
            </a:r>
            <a:r>
              <a:rPr lang="en-US" sz="3000" b="1" dirty="0" err="1" smtClean="0">
                <a:solidFill>
                  <a:srgbClr val="0000CC"/>
                </a:solidFill>
                <a:latin typeface="Times New Roman" pitchFamily="18" charset="0"/>
                <a:cs typeface="Times New Roman" pitchFamily="18" charset="0"/>
              </a:rPr>
              <a:t>Thọ</a:t>
            </a:r>
            <a:r>
              <a:rPr lang="en-US" sz="3000" b="1" dirty="0" smtClean="0">
                <a:solidFill>
                  <a:srgbClr val="0000CC"/>
                </a:solidFill>
                <a:latin typeface="Times New Roman" pitchFamily="18" charset="0"/>
                <a:cs typeface="Times New Roman" pitchFamily="18" charset="0"/>
              </a:rPr>
              <a:t>)</a:t>
            </a:r>
            <a:endParaRPr lang="en-US" sz="3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741693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1082" y="0"/>
            <a:ext cx="12192000" cy="6858000"/>
            <a:chOff x="2669310" y="212104"/>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2669310" y="212104"/>
              <a:ext cx="12192000" cy="6858000"/>
            </a:xfrm>
            <a:prstGeom prst="rect">
              <a:avLst/>
            </a:prstGeom>
          </p:spPr>
        </p:pic>
        <p:cxnSp>
          <p:nvCxnSpPr>
            <p:cNvPr id="38" name="直接连接符 37"/>
            <p:cNvCxnSpPr/>
            <p:nvPr/>
          </p:nvCxnSpPr>
          <p:spPr>
            <a:xfrm>
              <a:off x="3530601" y="1169556"/>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9870202" cy="707886"/>
          </a:xfrm>
          <a:prstGeom prst="rect">
            <a:avLst/>
          </a:prstGeom>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1. </a:t>
            </a:r>
            <a:r>
              <a:rPr lang="en-US" sz="4000" b="1" dirty="0" err="1">
                <a:solidFill>
                  <a:schemeClr val="accent6">
                    <a:lumMod val="50000"/>
                  </a:schemeClr>
                </a:solidFill>
                <a:latin typeface="Times New Roman" pitchFamily="18" charset="0"/>
                <a:cs typeface="Times New Roman" pitchFamily="18" charset="0"/>
              </a:rPr>
              <a:t>Thời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gian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địa</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phận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của</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nước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Văn</a:t>
            </a:r>
            <a:r>
              <a:rPr lang="en-US" sz="4000" b="1" dirty="0">
                <a:solidFill>
                  <a:schemeClr val="accent6">
                    <a:lumMod val="50000"/>
                  </a:schemeClr>
                </a:solidFill>
                <a:latin typeface="Times New Roman" pitchFamily="18" charset="0"/>
                <a:cs typeface="Times New Roman" pitchFamily="18" charset="0"/>
              </a:rPr>
              <a:t> Lang </a:t>
            </a:r>
            <a:endParaRPr lang="vi-VN" sz="4000" b="1" dirty="0">
              <a:solidFill>
                <a:schemeClr val="accent6">
                  <a:lumMod val="50000"/>
                </a:schemeClr>
              </a:solidFill>
              <a:latin typeface="Times New Roman" pitchFamily="18" charset="0"/>
              <a:cs typeface="Times New Roman" pitchFamily="18" charset="0"/>
            </a:endParaRPr>
          </a:p>
        </p:txBody>
      </p:sp>
      <p:grpSp>
        <p:nvGrpSpPr>
          <p:cNvPr id="7" name="Group 10"/>
          <p:cNvGrpSpPr>
            <a:grpSpLocks/>
          </p:cNvGrpSpPr>
          <p:nvPr/>
        </p:nvGrpSpPr>
        <p:grpSpPr bwMode="auto">
          <a:xfrm>
            <a:off x="1200727" y="1298714"/>
            <a:ext cx="9931399" cy="3079322"/>
            <a:chOff x="152400" y="1600200"/>
            <a:chExt cx="8763000" cy="2228850"/>
          </a:xfrm>
        </p:grpSpPr>
        <p:sp>
          <p:nvSpPr>
            <p:cNvPr id="8" name="Rectangle 7"/>
            <p:cNvSpPr/>
            <p:nvPr/>
          </p:nvSpPr>
          <p:spPr>
            <a:xfrm>
              <a:off x="152400" y="1600200"/>
              <a:ext cx="8763000" cy="6096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000" b="1" dirty="0" err="1">
                  <a:solidFill>
                    <a:srgbClr val="FF0000"/>
                  </a:solidFill>
                  <a:latin typeface="Times New Roman" pitchFamily="18" charset="0"/>
                  <a:cs typeface="Times New Roman" pitchFamily="18" charset="0"/>
                </a:rPr>
                <a:t>Nhà</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nước</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đầu</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tiên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của</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người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Lạc</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Việt</a:t>
              </a:r>
              <a:endParaRPr lang="en-US" sz="3000" b="1" dirty="0">
                <a:solidFill>
                  <a:srgbClr val="FF0000"/>
                </a:solidFill>
                <a:latin typeface="Times New Roman" pitchFamily="18" charset="0"/>
                <a:cs typeface="Times New Roman" pitchFamily="18" charset="0"/>
              </a:endParaRPr>
            </a:p>
          </p:txBody>
        </p:sp>
        <p:sp>
          <p:nvSpPr>
            <p:cNvPr id="9" name="Rectangle 8"/>
            <p:cNvSpPr/>
            <p:nvPr/>
          </p:nvSpPr>
          <p:spPr>
            <a:xfrm>
              <a:off x="152400" y="2209800"/>
              <a:ext cx="3581400" cy="52387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000" b="1" dirty="0" err="1">
                  <a:solidFill>
                    <a:schemeClr val="tx1"/>
                  </a:solidFill>
                  <a:latin typeface="Times New Roman" pitchFamily="18" charset="0"/>
                  <a:cs typeface="Times New Roman" pitchFamily="18" charset="0"/>
                </a:rPr>
                <a:t>Tên</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nước</a:t>
              </a:r>
              <a:endParaRPr lang="en-US" sz="3000" b="1" dirty="0">
                <a:solidFill>
                  <a:schemeClr val="tx1"/>
                </a:solidFill>
                <a:latin typeface="Times New Roman" pitchFamily="18" charset="0"/>
                <a:cs typeface="Times New Roman" pitchFamily="18" charset="0"/>
              </a:endParaRPr>
            </a:p>
          </p:txBody>
        </p:sp>
        <p:sp>
          <p:nvSpPr>
            <p:cNvPr id="10" name="Rectangle 9"/>
            <p:cNvSpPr/>
            <p:nvPr/>
          </p:nvSpPr>
          <p:spPr>
            <a:xfrm>
              <a:off x="152400" y="2733675"/>
              <a:ext cx="3581400" cy="56197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000" b="1" dirty="0" err="1">
                  <a:solidFill>
                    <a:schemeClr val="tx1"/>
                  </a:solidFill>
                  <a:latin typeface="Times New Roman" pitchFamily="18" charset="0"/>
                  <a:cs typeface="Times New Roman" pitchFamily="18" charset="0"/>
                </a:rPr>
                <a:t>Thời</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điểm</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ra</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đời</a:t>
              </a:r>
              <a:endParaRPr lang="en-US" sz="3000" b="1" dirty="0">
                <a:solidFill>
                  <a:schemeClr val="tx1"/>
                </a:solidFill>
                <a:latin typeface="Times New Roman" pitchFamily="18" charset="0"/>
                <a:cs typeface="Times New Roman" pitchFamily="18" charset="0"/>
              </a:endParaRPr>
            </a:p>
          </p:txBody>
        </p:sp>
        <p:sp>
          <p:nvSpPr>
            <p:cNvPr id="11" name="Rectangle 10"/>
            <p:cNvSpPr/>
            <p:nvPr/>
          </p:nvSpPr>
          <p:spPr>
            <a:xfrm>
              <a:off x="152400" y="3295650"/>
              <a:ext cx="3581400" cy="5334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000" b="1" dirty="0" err="1">
                  <a:solidFill>
                    <a:schemeClr val="tx1"/>
                  </a:solidFill>
                  <a:latin typeface="Times New Roman" pitchFamily="18" charset="0"/>
                  <a:cs typeface="Times New Roman" pitchFamily="18" charset="0"/>
                </a:rPr>
                <a:t>Khu</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vực</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hình</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thành</a:t>
              </a:r>
              <a:endParaRPr lang="en-US" sz="3000" b="1" dirty="0">
                <a:solidFill>
                  <a:schemeClr val="tx1"/>
                </a:solidFill>
                <a:latin typeface="Times New Roman" pitchFamily="18" charset="0"/>
                <a:cs typeface="Times New Roman" pitchFamily="18" charset="0"/>
              </a:endParaRPr>
            </a:p>
          </p:txBody>
        </p:sp>
      </p:grpSp>
      <p:sp>
        <p:nvSpPr>
          <p:cNvPr id="12" name="Rectangle 11"/>
          <p:cNvSpPr/>
          <p:nvPr/>
        </p:nvSpPr>
        <p:spPr>
          <a:xfrm>
            <a:off x="5259646" y="2140922"/>
            <a:ext cx="5872479" cy="723772"/>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000" b="1" dirty="0" err="1">
                <a:solidFill>
                  <a:srgbClr val="FE6A80"/>
                </a:solidFill>
                <a:latin typeface="Times New Roman" pitchFamily="18" charset="0"/>
                <a:cs typeface="Times New Roman" pitchFamily="18" charset="0"/>
              </a:rPr>
              <a:t>Văn</a:t>
            </a:r>
            <a:r>
              <a:rPr lang="en-US" sz="3000" b="1" dirty="0">
                <a:solidFill>
                  <a:srgbClr val="FE6A80"/>
                </a:solidFill>
                <a:latin typeface="Times New Roman" pitchFamily="18" charset="0"/>
                <a:cs typeface="Times New Roman" pitchFamily="18" charset="0"/>
              </a:rPr>
              <a:t> Lang</a:t>
            </a:r>
          </a:p>
        </p:txBody>
      </p:sp>
      <p:sp>
        <p:nvSpPr>
          <p:cNvPr id="13" name="Rectangle 12"/>
          <p:cNvSpPr/>
          <p:nvPr/>
        </p:nvSpPr>
        <p:spPr>
          <a:xfrm>
            <a:off x="5259646" y="2864694"/>
            <a:ext cx="5872479" cy="77641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000" b="1" dirty="0" err="1">
                <a:solidFill>
                  <a:srgbClr val="FE6A80"/>
                </a:solidFill>
                <a:latin typeface="Times New Roman" pitchFamily="18" charset="0"/>
                <a:cs typeface="Times New Roman" pitchFamily="18" charset="0"/>
              </a:rPr>
              <a:t>Khoảng</a:t>
            </a:r>
            <a:r>
              <a:rPr lang="en-US" sz="3000" b="1" dirty="0">
                <a:solidFill>
                  <a:srgbClr val="FE6A80"/>
                </a:solidFill>
                <a:latin typeface="Times New Roman" pitchFamily="18" charset="0"/>
                <a:cs typeface="Times New Roman" pitchFamily="18" charset="0"/>
              </a:rPr>
              <a:t> 700 </a:t>
            </a:r>
            <a:r>
              <a:rPr lang="en-US" sz="3000" b="1" dirty="0" err="1">
                <a:solidFill>
                  <a:srgbClr val="FE6A80"/>
                </a:solidFill>
                <a:latin typeface="Times New Roman" pitchFamily="18" charset="0"/>
                <a:cs typeface="Times New Roman" pitchFamily="18" charset="0"/>
              </a:rPr>
              <a:t>năm</a:t>
            </a:r>
            <a:r>
              <a:rPr lang="en-US" sz="3000" b="1" dirty="0">
                <a:solidFill>
                  <a:srgbClr val="FE6A80"/>
                </a:solidFill>
                <a:latin typeface="Times New Roman" pitchFamily="18" charset="0"/>
                <a:cs typeface="Times New Roman" pitchFamily="18" charset="0"/>
              </a:rPr>
              <a:t> TCN</a:t>
            </a:r>
          </a:p>
        </p:txBody>
      </p:sp>
      <p:sp>
        <p:nvSpPr>
          <p:cNvPr id="14" name="Rectangle 13"/>
          <p:cNvSpPr/>
          <p:nvPr/>
        </p:nvSpPr>
        <p:spPr>
          <a:xfrm>
            <a:off x="5259646" y="3641104"/>
            <a:ext cx="5872479" cy="736931"/>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500" b="1" dirty="0" err="1">
                <a:solidFill>
                  <a:srgbClr val="FE6A80"/>
                </a:solidFill>
                <a:latin typeface="Times New Roman" pitchFamily="18" charset="0"/>
                <a:cs typeface="Times New Roman" pitchFamily="18" charset="0"/>
              </a:rPr>
              <a:t>Khu</a:t>
            </a:r>
            <a:r>
              <a:rPr lang="en-US" sz="2500" b="1" dirty="0">
                <a:solidFill>
                  <a:srgbClr val="FE6A80"/>
                </a:solidFill>
                <a:latin typeface="Times New Roman" pitchFamily="18" charset="0"/>
                <a:cs typeface="Times New Roman" pitchFamily="18" charset="0"/>
              </a:rPr>
              <a:t> </a:t>
            </a:r>
            <a:r>
              <a:rPr lang="en-US" sz="2500" b="1" dirty="0" err="1">
                <a:solidFill>
                  <a:srgbClr val="FE6A80"/>
                </a:solidFill>
                <a:latin typeface="Times New Roman" pitchFamily="18" charset="0"/>
                <a:cs typeface="Times New Roman" pitchFamily="18" charset="0"/>
              </a:rPr>
              <a:t>vực</a:t>
            </a:r>
            <a:r>
              <a:rPr lang="en-US" sz="2500" b="1" dirty="0">
                <a:solidFill>
                  <a:srgbClr val="FE6A80"/>
                </a:solidFill>
                <a:latin typeface="Times New Roman" pitchFamily="18" charset="0"/>
                <a:cs typeface="Times New Roman" pitchFamily="18" charset="0"/>
              </a:rPr>
              <a:t> </a:t>
            </a:r>
            <a:r>
              <a:rPr lang="en-US" sz="2500" b="1" dirty="0" err="1">
                <a:solidFill>
                  <a:srgbClr val="FE6A80"/>
                </a:solidFill>
                <a:latin typeface="Times New Roman" pitchFamily="18" charset="0"/>
                <a:cs typeface="Times New Roman" pitchFamily="18" charset="0"/>
              </a:rPr>
              <a:t>sông</a:t>
            </a:r>
            <a:r>
              <a:rPr lang="en-US" sz="2500" b="1" dirty="0">
                <a:solidFill>
                  <a:srgbClr val="FE6A80"/>
                </a:solidFill>
                <a:latin typeface="Times New Roman" pitchFamily="18" charset="0"/>
                <a:cs typeface="Times New Roman" pitchFamily="18" charset="0"/>
              </a:rPr>
              <a:t> </a:t>
            </a:r>
            <a:r>
              <a:rPr lang="en-US" sz="2500" b="1" dirty="0" err="1">
                <a:solidFill>
                  <a:srgbClr val="FE6A80"/>
                </a:solidFill>
                <a:latin typeface="Times New Roman" pitchFamily="18" charset="0"/>
                <a:cs typeface="Times New Roman" pitchFamily="18" charset="0"/>
              </a:rPr>
              <a:t>Hồng</a:t>
            </a:r>
            <a:r>
              <a:rPr lang="en-US" sz="2500" b="1" dirty="0">
                <a:solidFill>
                  <a:srgbClr val="FE6A80"/>
                </a:solidFill>
                <a:latin typeface="Times New Roman" pitchFamily="18" charset="0"/>
                <a:cs typeface="Times New Roman" pitchFamily="18" charset="0"/>
              </a:rPr>
              <a:t>, </a:t>
            </a:r>
            <a:r>
              <a:rPr lang="en-US" sz="2500" b="1" dirty="0" err="1">
                <a:solidFill>
                  <a:srgbClr val="FE6A80"/>
                </a:solidFill>
                <a:latin typeface="Times New Roman" pitchFamily="18" charset="0"/>
                <a:cs typeface="Times New Roman" pitchFamily="18" charset="0"/>
              </a:rPr>
              <a:t>sông</a:t>
            </a:r>
            <a:r>
              <a:rPr lang="en-US" sz="2500" b="1" dirty="0">
                <a:solidFill>
                  <a:srgbClr val="FE6A80"/>
                </a:solidFill>
                <a:latin typeface="Times New Roman" pitchFamily="18" charset="0"/>
                <a:cs typeface="Times New Roman" pitchFamily="18" charset="0"/>
              </a:rPr>
              <a:t> </a:t>
            </a:r>
            <a:r>
              <a:rPr lang="en-US" sz="2500" b="1" dirty="0" err="1">
                <a:solidFill>
                  <a:srgbClr val="FE6A80"/>
                </a:solidFill>
                <a:latin typeface="Times New Roman" pitchFamily="18" charset="0"/>
                <a:cs typeface="Times New Roman" pitchFamily="18" charset="0"/>
              </a:rPr>
              <a:t>Cả</a:t>
            </a:r>
            <a:r>
              <a:rPr lang="en-US" sz="2500" b="1" dirty="0">
                <a:solidFill>
                  <a:srgbClr val="FE6A80"/>
                </a:solidFill>
                <a:latin typeface="Times New Roman" pitchFamily="18" charset="0"/>
                <a:cs typeface="Times New Roman" pitchFamily="18" charset="0"/>
              </a:rPr>
              <a:t> </a:t>
            </a:r>
            <a:r>
              <a:rPr lang="en-US" sz="2500" b="1" dirty="0" err="1">
                <a:solidFill>
                  <a:srgbClr val="FE6A80"/>
                </a:solidFill>
                <a:latin typeface="Times New Roman" pitchFamily="18" charset="0"/>
                <a:cs typeface="Times New Roman" pitchFamily="18" charset="0"/>
              </a:rPr>
              <a:t>và</a:t>
            </a:r>
            <a:r>
              <a:rPr lang="en-US" sz="2500" b="1" dirty="0">
                <a:solidFill>
                  <a:srgbClr val="FE6A80"/>
                </a:solidFill>
                <a:latin typeface="Times New Roman" pitchFamily="18" charset="0"/>
                <a:cs typeface="Times New Roman" pitchFamily="18" charset="0"/>
              </a:rPr>
              <a:t> </a:t>
            </a:r>
            <a:r>
              <a:rPr lang="en-US" sz="2500" b="1" dirty="0" err="1">
                <a:solidFill>
                  <a:srgbClr val="FE6A80"/>
                </a:solidFill>
                <a:latin typeface="Times New Roman" pitchFamily="18" charset="0"/>
                <a:cs typeface="Times New Roman" pitchFamily="18" charset="0"/>
              </a:rPr>
              <a:t>sông</a:t>
            </a:r>
            <a:r>
              <a:rPr lang="en-US" sz="2500" b="1" dirty="0">
                <a:solidFill>
                  <a:srgbClr val="FE6A80"/>
                </a:solidFill>
                <a:latin typeface="Times New Roman" pitchFamily="18" charset="0"/>
                <a:cs typeface="Times New Roman" pitchFamily="18" charset="0"/>
              </a:rPr>
              <a:t> </a:t>
            </a:r>
            <a:r>
              <a:rPr lang="en-US" sz="2500" b="1" dirty="0" err="1">
                <a:solidFill>
                  <a:srgbClr val="FE6A80"/>
                </a:solidFill>
                <a:latin typeface="Times New Roman" pitchFamily="18" charset="0"/>
                <a:cs typeface="Times New Roman" pitchFamily="18" charset="0"/>
              </a:rPr>
              <a:t>Mã</a:t>
            </a:r>
            <a:endParaRPr lang="en-US" sz="2500" b="1" dirty="0">
              <a:solidFill>
                <a:srgbClr val="FE6A80"/>
              </a:solidFill>
              <a:latin typeface="Times New Roman" pitchFamily="18" charset="0"/>
              <a:cs typeface="Times New Roman" pitchFamily="18" charset="0"/>
            </a:endParaRPr>
          </a:p>
        </p:txBody>
      </p:sp>
      <p:sp>
        <p:nvSpPr>
          <p:cNvPr id="26" name="Rectangle 25"/>
          <p:cNvSpPr/>
          <p:nvPr/>
        </p:nvSpPr>
        <p:spPr>
          <a:xfrm>
            <a:off x="9294536" y="5694001"/>
            <a:ext cx="1143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solidFill>
                  <a:schemeClr val="tx1"/>
                </a:solidFill>
                <a:latin typeface="Times New Roman" panose="02020603050405020304" pitchFamily="18" charset="0"/>
                <a:cs typeface="Times New Roman" panose="02020603050405020304" pitchFamily="18" charset="0"/>
              </a:rPr>
              <a:t>2021</a:t>
            </a:r>
          </a:p>
        </p:txBody>
      </p:sp>
      <p:sp>
        <p:nvSpPr>
          <p:cNvPr id="27" name="Rectangle 26"/>
          <p:cNvSpPr/>
          <p:nvPr/>
        </p:nvSpPr>
        <p:spPr>
          <a:xfrm>
            <a:off x="4497483" y="5636257"/>
            <a:ext cx="1143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solidFill>
                  <a:srgbClr val="0000CC"/>
                </a:solidFill>
                <a:latin typeface="Times New Roman" panose="02020603050405020304" pitchFamily="18" charset="0"/>
                <a:cs typeface="Times New Roman" panose="02020603050405020304" pitchFamily="18" charset="0"/>
              </a:rPr>
              <a:t>CN</a:t>
            </a:r>
          </a:p>
        </p:txBody>
      </p:sp>
      <p:grpSp>
        <p:nvGrpSpPr>
          <p:cNvPr id="28" name="Group 26"/>
          <p:cNvGrpSpPr>
            <a:grpSpLocks/>
          </p:cNvGrpSpPr>
          <p:nvPr/>
        </p:nvGrpSpPr>
        <p:grpSpPr bwMode="auto">
          <a:xfrm>
            <a:off x="1682094" y="5173840"/>
            <a:ext cx="9198341" cy="327025"/>
            <a:chOff x="771525" y="5362575"/>
            <a:chExt cx="7010400" cy="248444"/>
          </a:xfrm>
        </p:grpSpPr>
        <p:cxnSp>
          <p:nvCxnSpPr>
            <p:cNvPr id="29" name="Straight Arrow Connector 28"/>
            <p:cNvCxnSpPr/>
            <p:nvPr/>
          </p:nvCxnSpPr>
          <p:spPr>
            <a:xfrm>
              <a:off x="771525" y="5486006"/>
              <a:ext cx="7010400" cy="158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6896465" y="5495495"/>
              <a:ext cx="227872" cy="31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239658" y="5475717"/>
              <a:ext cx="227872"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2020458" y="5485212"/>
              <a:ext cx="227872"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2440492" y="5706499"/>
            <a:ext cx="2077500" cy="6409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smtClean="0">
                <a:solidFill>
                  <a:schemeClr val="tx1"/>
                </a:solidFill>
                <a:latin typeface="Times New Roman" panose="02020603050405020304" pitchFamily="18" charset="0"/>
                <a:cs typeface="Times New Roman" panose="02020603050405020304" pitchFamily="18" charset="0"/>
              </a:rPr>
              <a:t>năm700</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2262909" y="4817630"/>
            <a:ext cx="2535381"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00B050"/>
                </a:solidFill>
                <a:latin typeface="Times New Roman" panose="02020603050405020304" pitchFamily="18" charset="0"/>
                <a:cs typeface="Times New Roman" panose="02020603050405020304" pitchFamily="18" charset="0"/>
              </a:rPr>
              <a:t>nước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Văn</a:t>
            </a:r>
            <a:r>
              <a:rPr lang="en-US" sz="2400" b="1" dirty="0">
                <a:solidFill>
                  <a:srgbClr val="00B050"/>
                </a:solidFill>
                <a:latin typeface="Times New Roman" panose="02020603050405020304" pitchFamily="18" charset="0"/>
                <a:cs typeface="Times New Roman" panose="02020603050405020304" pitchFamily="18" charset="0"/>
              </a:rPr>
              <a:t> Lang</a:t>
            </a:r>
          </a:p>
        </p:txBody>
      </p:sp>
      <p:sp>
        <p:nvSpPr>
          <p:cNvPr id="2" name="Left Brace 1"/>
          <p:cNvSpPr/>
          <p:nvPr/>
        </p:nvSpPr>
        <p:spPr>
          <a:xfrm rot="16200000">
            <a:off x="3237690" y="3910603"/>
            <a:ext cx="214998" cy="3447590"/>
          </a:xfrm>
          <a:prstGeom prst="leftBrace">
            <a:avLst>
              <a:gd name="adj1" fmla="val 75027"/>
              <a:gd name="adj2" fmla="val 539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e 34"/>
          <p:cNvSpPr/>
          <p:nvPr/>
        </p:nvSpPr>
        <p:spPr>
          <a:xfrm rot="16200000">
            <a:off x="7773077" y="2883868"/>
            <a:ext cx="324622" cy="5617630"/>
          </a:xfrm>
          <a:prstGeom prst="leftBrace">
            <a:avLst>
              <a:gd name="adj1" fmla="val 75027"/>
              <a:gd name="adj2" fmla="val 539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7624385" y="6309424"/>
            <a:ext cx="1143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smtClean="0">
                <a:solidFill>
                  <a:srgbClr val="0000CC"/>
                </a:solidFill>
                <a:latin typeface="Times New Roman" panose="02020603050405020304" pitchFamily="18" charset="0"/>
                <a:cs typeface="Times New Roman" panose="02020603050405020304" pitchFamily="18" charset="0"/>
              </a:rPr>
              <a:t>SCN</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2897771" y="6127603"/>
            <a:ext cx="1143000" cy="881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a:solidFill>
                  <a:srgbClr val="0000CC"/>
                </a:solidFill>
                <a:latin typeface="Times New Roman" panose="02020603050405020304" pitchFamily="18" charset="0"/>
                <a:cs typeface="Times New Roman" panose="02020603050405020304" pitchFamily="18" charset="0"/>
              </a:rPr>
              <a:t>TCN</a:t>
            </a:r>
          </a:p>
        </p:txBody>
      </p:sp>
    </p:spTree>
    <p:extLst>
      <p:ext uri="{BB962C8B-B14F-4D97-AF65-F5344CB8AC3E}">
        <p14:creationId xmlns:p14="http://schemas.microsoft.com/office/powerpoint/2010/main" val="2668200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linds(horizont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diamond(in)">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linds(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checkerboard(across)">
                                      <p:cBhvr>
                                        <p:cTn id="6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6" grpId="0"/>
      <p:bldP spid="27" grpId="0"/>
      <p:bldP spid="36" grpId="0"/>
      <p:bldP spid="37" grpId="0"/>
      <p:bldP spid="2" grpId="0" animBg="1"/>
      <p:bldP spid="35" grpId="0" animBg="1"/>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1549152" y="294346"/>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7200" noProof="1">
                <a:solidFill>
                  <a:schemeClr val="bg1"/>
                </a:solidFill>
                <a:latin typeface="UTM Erie Black" panose="02040603050506020204" pitchFamily="18" charset="0"/>
                <a:ea typeface="字魂35号-经典雅黑" panose="02000000000000000000" pitchFamily="2" charset="-122"/>
                <a:cs typeface="Montserrat SemiBold" panose="00000700000000000000" charset="0"/>
              </a:rPr>
              <a:t>2</a:t>
            </a:r>
          </a:p>
        </p:txBody>
      </p:sp>
      <p:sp>
        <p:nvSpPr>
          <p:cNvPr id="5" name="Oval 4"/>
          <p:cNvSpPr/>
          <p:nvPr/>
        </p:nvSpPr>
        <p:spPr>
          <a:xfrm>
            <a:off x="6434316" y="-1141487"/>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76020" y="1675719"/>
            <a:ext cx="7842860" cy="1754326"/>
          </a:xfrm>
          <a:prstGeom prst="rect">
            <a:avLst/>
          </a:prstGeom>
        </p:spPr>
        <p:txBody>
          <a:bodyPr wrap="square">
            <a:spAutoFit/>
          </a:bodyPr>
          <a:lstStyle/>
          <a:p>
            <a:pPr algn="ctr"/>
            <a:r>
              <a:rPr lang="en-US" sz="5400" b="1" dirty="0" err="1">
                <a:solidFill>
                  <a:schemeClr val="accent6">
                    <a:lumMod val="50000"/>
                  </a:schemeClr>
                </a:solidFill>
                <a:latin typeface="Times New Roman" pitchFamily="18" charset="0"/>
                <a:cs typeface="Times New Roman" pitchFamily="18" charset="0"/>
              </a:rPr>
              <a:t>Các</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tầng</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lớp</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trong</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xã</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hội</a:t>
            </a:r>
            <a:r>
              <a:rPr lang="en-US" sz="5400" b="1" dirty="0">
                <a:solidFill>
                  <a:schemeClr val="accent6">
                    <a:lumMod val="50000"/>
                  </a:schemeClr>
                </a:solidFill>
                <a:latin typeface="Times New Roman" pitchFamily="18" charset="0"/>
                <a:cs typeface="Times New Roman" pitchFamily="18" charset="0"/>
              </a:rPr>
              <a:t> </a:t>
            </a:r>
          </a:p>
          <a:p>
            <a:pPr algn="ctr"/>
            <a:r>
              <a:rPr lang="en-US" sz="5400" b="1" dirty="0" err="1">
                <a:solidFill>
                  <a:schemeClr val="accent6">
                    <a:lumMod val="50000"/>
                  </a:schemeClr>
                </a:solidFill>
                <a:latin typeface="Times New Roman" pitchFamily="18" charset="0"/>
                <a:cs typeface="Times New Roman" pitchFamily="18" charset="0"/>
              </a:rPr>
              <a:t>Văn</a:t>
            </a:r>
            <a:r>
              <a:rPr lang="en-US" sz="5400" b="1" dirty="0">
                <a:solidFill>
                  <a:schemeClr val="accent6">
                    <a:lumMod val="50000"/>
                  </a:schemeClr>
                </a:solidFill>
                <a:latin typeface="Times New Roman" pitchFamily="18" charset="0"/>
                <a:cs typeface="Times New Roman" pitchFamily="18" charset="0"/>
              </a:rPr>
              <a:t> Lang</a:t>
            </a:r>
          </a:p>
        </p:txBody>
      </p:sp>
    </p:spTree>
    <p:extLst>
      <p:ext uri="{BB962C8B-B14F-4D97-AF65-F5344CB8AC3E}">
        <p14:creationId xmlns:p14="http://schemas.microsoft.com/office/powerpoint/2010/main" val="1132576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childTnLst>
                          </p:cTn>
                        </p:par>
                        <p:par>
                          <p:cTn id="24" fill="hold">
                            <p:stCondLst>
                              <p:cond delay="1750"/>
                            </p:stCondLst>
                            <p:childTnLst>
                              <p:par>
                                <p:cTn id="25" presetID="53" presetClass="entr" presetSubtype="16" fill="hold" grpId="1"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par>
                          <p:cTn id="30" fill="hold">
                            <p:stCondLst>
                              <p:cond delay="2250"/>
                            </p:stCondLst>
                            <p:childTnLst>
                              <p:par>
                                <p:cTn id="31" presetID="8" presetClass="emph" presetSubtype="0" repeatCount="indefinite" fill="hold" grpId="0" nodeType="afterEffect">
                                  <p:stCondLst>
                                    <p:cond delay="0"/>
                                  </p:stCondLst>
                                  <p:childTnLst>
                                    <p:animRot by="21600000">
                                      <p:cBhvr>
                                        <p:cTn id="32" dur="2500" fill="hold"/>
                                        <p:tgtEl>
                                          <p:spTgt spid="5"/>
                                        </p:tgtEl>
                                        <p:attrNameLst>
                                          <p:attrName>r</p:attrName>
                                        </p:attrNameLst>
                                      </p:cBhvr>
                                    </p:animRot>
                                  </p:childTnLst>
                                </p:cTn>
                              </p:par>
                            </p:childTnLst>
                          </p:cTn>
                        </p:par>
                        <p:par>
                          <p:cTn id="33" fill="hold">
                            <p:stCondLst>
                              <p:cond delay="4750"/>
                            </p:stCondLst>
                            <p:childTnLst>
                              <p:par>
                                <p:cTn id="34" presetID="16" presetClass="entr" presetSubtype="21"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9522690" cy="1323439"/>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2</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Các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tầng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lớp</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trong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xã</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hội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Văn</a:t>
            </a:r>
            <a:r>
              <a:rPr lang="en-US" sz="4000" b="1" dirty="0">
                <a:solidFill>
                  <a:schemeClr val="accent6">
                    <a:lumMod val="50000"/>
                  </a:schemeClr>
                </a:solidFill>
                <a:latin typeface="Times New Roman" pitchFamily="18" charset="0"/>
                <a:cs typeface="Times New Roman" pitchFamily="18" charset="0"/>
              </a:rPr>
              <a:t> Lang</a:t>
            </a: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 xmlns:a16="http://schemas.microsoft.com/office/drawing/2014/main" id="{E5735030-1359-43FC-AF0D-BECC21C5CD90}"/>
              </a:ext>
            </a:extLst>
          </p:cNvPr>
          <p:cNvSpPr/>
          <p:nvPr/>
        </p:nvSpPr>
        <p:spPr>
          <a:xfrm>
            <a:off x="549563" y="1377373"/>
            <a:ext cx="11222181" cy="4103253"/>
          </a:xfrm>
          <a:prstGeom prst="rect">
            <a:avLst/>
          </a:prstGeom>
          <a:solidFill>
            <a:schemeClr val="bg1"/>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4000" b="1" dirty="0">
                <a:solidFill>
                  <a:schemeClr val="tx1"/>
                </a:solidFill>
                <a:latin typeface="Arial" panose="020B0604020202020204" pitchFamily="34" charset="0"/>
                <a:cs typeface="Arial" panose="020B0604020202020204" pitchFamily="34" charset="0"/>
              </a:rPr>
              <a:t>	</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Đứng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đầu</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nhà</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nước</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có</a:t>
            </a:r>
            <a:r>
              <a:rPr lang="en-US" sz="4000" b="1" dirty="0">
                <a:solidFill>
                  <a:srgbClr val="00B05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vua</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gọi</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là</a:t>
            </a:r>
            <a:r>
              <a:rPr lang="en-US" sz="4000" b="1" dirty="0">
                <a:solidFill>
                  <a:srgbClr val="00B05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Hùng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Vương</a:t>
            </a:r>
            <a:r>
              <a:rPr lang="en-US" sz="4000" b="1" dirty="0">
                <a:solidFill>
                  <a:srgbClr val="FF000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Giúp</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vua</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Hùng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cai</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quản</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đất</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nước</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có</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các</a:t>
            </a:r>
            <a:r>
              <a:rPr lang="en-US" sz="4000" b="1" dirty="0">
                <a:solidFill>
                  <a:srgbClr val="00B05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hầu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tướng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Vua</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lạc</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hầu</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lạc</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tướng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thuộc</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tầng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lớp</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giàu</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có</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trong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xã</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hội</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Dân</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thường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thì</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được</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gọi</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là</a:t>
            </a:r>
            <a:r>
              <a:rPr lang="en-US" sz="4000" b="1" dirty="0">
                <a:solidFill>
                  <a:srgbClr val="00B05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dân</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tầng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lớp</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thấp</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kém</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nghèo</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hèn</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nhất</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là</a:t>
            </a:r>
            <a:r>
              <a:rPr lang="en-US" sz="4000" b="1" dirty="0">
                <a:solidFill>
                  <a:srgbClr val="00B05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nô</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tì</a:t>
            </a:r>
            <a:r>
              <a:rPr lang="en-US" sz="40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00549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9522690" cy="1323439"/>
          </a:xfrm>
          <a:prstGeom prst="rect">
            <a:avLst/>
          </a:prstGeom>
        </p:spPr>
        <p:txBody>
          <a:bodyPr wrap="square">
            <a:spAutoFit/>
          </a:bodyPr>
          <a:lstStyle/>
          <a:p>
            <a:pPr algn="ctr"/>
            <a:r>
              <a:rPr lang="en-US" sz="4000" b="1" dirty="0">
                <a:solidFill>
                  <a:schemeClr val="accent6">
                    <a:lumMod val="50000"/>
                  </a:schemeClr>
                </a:solidFill>
                <a:latin typeface="UTM Deutsch Gothic" panose="02040603050506020204" pitchFamily="18" charset="0"/>
                <a:cs typeface="Arial" panose="020B0604020202020204" pitchFamily="34" charset="0"/>
              </a:rPr>
              <a:t>2. </a:t>
            </a:r>
            <a:r>
              <a:rPr lang="en-US" sz="4000" b="1" dirty="0" err="1">
                <a:solidFill>
                  <a:schemeClr val="accent6">
                    <a:lumMod val="50000"/>
                  </a:schemeClr>
                </a:solidFill>
                <a:latin typeface="Times New Roman" pitchFamily="18" charset="0"/>
                <a:cs typeface="Times New Roman" pitchFamily="18" charset="0"/>
              </a:rPr>
              <a:t>Các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tầng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lớp</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trong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xã</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hội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Văn</a:t>
            </a:r>
            <a:r>
              <a:rPr lang="en-US" sz="4000" b="1" dirty="0">
                <a:solidFill>
                  <a:schemeClr val="accent6">
                    <a:lumMod val="50000"/>
                  </a:schemeClr>
                </a:solidFill>
                <a:latin typeface="Times New Roman" pitchFamily="18" charset="0"/>
                <a:cs typeface="Times New Roman" pitchFamily="18" charset="0"/>
              </a:rPr>
              <a:t> Lang</a:t>
            </a: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sp>
        <p:nvSpPr>
          <p:cNvPr id="8" name="Rectangle 7"/>
          <p:cNvSpPr/>
          <p:nvPr/>
        </p:nvSpPr>
        <p:spPr>
          <a:xfrm>
            <a:off x="1579706" y="1216026"/>
            <a:ext cx="2603500" cy="790575"/>
          </a:xfrm>
          <a:prstGeom prst="rect">
            <a:avLst/>
          </a:prstGeom>
          <a:solidFill>
            <a:srgbClr val="FE6A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bg1"/>
                </a:solidFill>
                <a:latin typeface="Times New Roman" pitchFamily="18" charset="0"/>
                <a:cs typeface="Times New Roman" pitchFamily="18" charset="0"/>
              </a:rPr>
              <a:t>Vua</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Hùng</a:t>
            </a:r>
            <a:r>
              <a:rPr lang="en-US" sz="4000" b="1" dirty="0">
                <a:solidFill>
                  <a:schemeClr val="bg1"/>
                </a:solidFill>
                <a:latin typeface="Times New Roman" pitchFamily="18" charset="0"/>
                <a:cs typeface="Times New Roman" pitchFamily="18" charset="0"/>
              </a:rPr>
              <a:t>  </a:t>
            </a:r>
          </a:p>
        </p:txBody>
      </p:sp>
      <p:sp>
        <p:nvSpPr>
          <p:cNvPr id="9" name="Rectangle 8"/>
          <p:cNvSpPr/>
          <p:nvPr/>
        </p:nvSpPr>
        <p:spPr>
          <a:xfrm>
            <a:off x="503381" y="2625726"/>
            <a:ext cx="4754563" cy="7905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bg1"/>
                </a:solidFill>
                <a:latin typeface="Times New Roman" pitchFamily="18" charset="0"/>
                <a:cs typeface="Times New Roman" pitchFamily="18" charset="0"/>
              </a:rPr>
              <a:t>Lạc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hầu</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lạc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tướng</a:t>
            </a:r>
            <a:r>
              <a:rPr lang="en-US" sz="4000" b="1" dirty="0">
                <a:solidFill>
                  <a:schemeClr val="bg1"/>
                </a:solidFill>
                <a:latin typeface="Times New Roman" pitchFamily="18" charset="0"/>
                <a:cs typeface="Times New Roman" pitchFamily="18" charset="0"/>
              </a:rPr>
              <a:t> </a:t>
            </a:r>
          </a:p>
        </p:txBody>
      </p:sp>
      <p:sp>
        <p:nvSpPr>
          <p:cNvPr id="10" name="Rectangle 9"/>
          <p:cNvSpPr/>
          <p:nvPr/>
        </p:nvSpPr>
        <p:spPr>
          <a:xfrm>
            <a:off x="1417781" y="4016376"/>
            <a:ext cx="2943225" cy="79057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bg1"/>
                </a:solidFill>
                <a:latin typeface="Times New Roman" pitchFamily="18" charset="0"/>
                <a:cs typeface="Times New Roman" pitchFamily="18" charset="0"/>
              </a:rPr>
              <a:t>Lạc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dân</a:t>
            </a:r>
            <a:r>
              <a:rPr lang="en-US" sz="4000" b="1" dirty="0">
                <a:solidFill>
                  <a:schemeClr val="bg1"/>
                </a:solidFill>
                <a:latin typeface="Times New Roman" pitchFamily="18" charset="0"/>
                <a:cs typeface="Times New Roman" pitchFamily="18" charset="0"/>
              </a:rPr>
              <a:t> </a:t>
            </a:r>
          </a:p>
        </p:txBody>
      </p:sp>
      <p:sp>
        <p:nvSpPr>
          <p:cNvPr id="11" name="Rectangle 10"/>
          <p:cNvSpPr/>
          <p:nvPr/>
        </p:nvSpPr>
        <p:spPr>
          <a:xfrm>
            <a:off x="2084531" y="5445126"/>
            <a:ext cx="1698625"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bg1"/>
                </a:solidFill>
                <a:latin typeface="Times New Roman" pitchFamily="18" charset="0"/>
                <a:cs typeface="Times New Roman" pitchFamily="18" charset="0"/>
              </a:rPr>
              <a:t>Nô</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tì</a:t>
            </a:r>
            <a:r>
              <a:rPr lang="en-US" sz="4000" b="1" dirty="0">
                <a:solidFill>
                  <a:schemeClr val="bg1"/>
                </a:solidFill>
                <a:latin typeface="Times New Roman" pitchFamily="18" charset="0"/>
                <a:cs typeface="Times New Roman" pitchFamily="18" charset="0"/>
              </a:rPr>
              <a:t> </a:t>
            </a:r>
          </a:p>
        </p:txBody>
      </p:sp>
      <p:cxnSp>
        <p:nvCxnSpPr>
          <p:cNvPr id="12" name="Straight Arrow Connector 11"/>
          <p:cNvCxnSpPr/>
          <p:nvPr/>
        </p:nvCxnSpPr>
        <p:spPr>
          <a:xfrm rot="16200000" flipH="1">
            <a:off x="2564750" y="2316957"/>
            <a:ext cx="609600" cy="7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2583800" y="3707607"/>
            <a:ext cx="609600" cy="7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2621900" y="5117307"/>
            <a:ext cx="609600" cy="7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737" y="1185046"/>
            <a:ext cx="4464779" cy="5050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345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8" fill="hold">
                                          <p:stCondLst>
                                            <p:cond delay="0"/>
                                          </p:stCondLst>
                                        </p:cTn>
                                        <p:tgtEl>
                                          <p:spTgt spid="8"/>
                                        </p:tgtEl>
                                        <p:attrNameLst>
                                          <p:attrName>style.rotation</p:attrName>
                                        </p:attrNameLst>
                                      </p:cBhvr>
                                      <p:to>
                                        <p:strVal val="-45.0"/>
                                      </p:to>
                                    </p:set>
                                    <p:anim calcmode="lin" valueType="num">
                                      <p:cBhvr>
                                        <p:cTn id="8" dur="228" fill="hold">
                                          <p:stCondLst>
                                            <p:cond delay="228"/>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9"/>
                                        </p:tgtEl>
                                        <p:attrNameLst>
                                          <p:attrName>style.visibility</p:attrName>
                                        </p:attrNameLst>
                                      </p:cBhvr>
                                      <p:to>
                                        <p:strVal val="visible"/>
                                      </p:to>
                                    </p:set>
                                    <p:set>
                                      <p:cBhvr>
                                        <p:cTn id="21" dur="228" fill="hold">
                                          <p:stCondLst>
                                            <p:cond delay="0"/>
                                          </p:stCondLst>
                                        </p:cTn>
                                        <p:tgtEl>
                                          <p:spTgt spid="9"/>
                                        </p:tgtEl>
                                        <p:attrNameLst>
                                          <p:attrName>style.rotation</p:attrName>
                                        </p:attrNameLst>
                                      </p:cBhvr>
                                      <p:to>
                                        <p:strVal val="-45.0"/>
                                      </p:to>
                                    </p:set>
                                    <p:anim calcmode="lin" valueType="num">
                                      <p:cBhvr>
                                        <p:cTn id="22" dur="228" fill="hold">
                                          <p:stCondLst>
                                            <p:cond delay="228"/>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23" dur="228"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24" dur="78" decel="50000" autoRev="1" fill="hold">
                                          <p:stCondLst>
                                            <p:cond delay="228"/>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5"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8" presetClass="entr" presetSubtype="0" accel="50000" fill="hold" grpId="0" nodeType="clickEffect">
                                  <p:stCondLst>
                                    <p:cond delay="0"/>
                                  </p:stCondLst>
                                  <p:iterate type="lt">
                                    <p:tmPct val="50000"/>
                                  </p:iterate>
                                  <p:childTnLst>
                                    <p:set>
                                      <p:cBhvr>
                                        <p:cTn id="34" dur="1" fill="hold">
                                          <p:stCondLst>
                                            <p:cond delay="0"/>
                                          </p:stCondLst>
                                        </p:cTn>
                                        <p:tgtEl>
                                          <p:spTgt spid="10"/>
                                        </p:tgtEl>
                                        <p:attrNameLst>
                                          <p:attrName>style.visibility</p:attrName>
                                        </p:attrNameLst>
                                      </p:cBhvr>
                                      <p:to>
                                        <p:strVal val="visible"/>
                                      </p:to>
                                    </p:set>
                                    <p:set>
                                      <p:cBhvr>
                                        <p:cTn id="35" dur="228" fill="hold">
                                          <p:stCondLst>
                                            <p:cond delay="0"/>
                                          </p:stCondLst>
                                        </p:cTn>
                                        <p:tgtEl>
                                          <p:spTgt spid="10"/>
                                        </p:tgtEl>
                                        <p:attrNameLst>
                                          <p:attrName>style.rotation</p:attrName>
                                        </p:attrNameLst>
                                      </p:cBhvr>
                                      <p:to>
                                        <p:strVal val="-45.0"/>
                                      </p:to>
                                    </p:set>
                                    <p:anim calcmode="lin" valueType="num">
                                      <p:cBhvr>
                                        <p:cTn id="36" dur="228" fill="hold">
                                          <p:stCondLst>
                                            <p:cond delay="228"/>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37" dur="228"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38" dur="78" decel="50000" autoRev="1" fill="hold">
                                          <p:stCondLst>
                                            <p:cond delay="228"/>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39"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38" presetClass="entr" presetSubtype="0" accel="50000" fill="hold" grpId="0" nodeType="clickEffect">
                                  <p:stCondLst>
                                    <p:cond delay="0"/>
                                  </p:stCondLst>
                                  <p:iterate type="lt">
                                    <p:tmPct val="50000"/>
                                  </p:iterate>
                                  <p:childTnLst>
                                    <p:set>
                                      <p:cBhvr>
                                        <p:cTn id="48" dur="1" fill="hold">
                                          <p:stCondLst>
                                            <p:cond delay="0"/>
                                          </p:stCondLst>
                                        </p:cTn>
                                        <p:tgtEl>
                                          <p:spTgt spid="11"/>
                                        </p:tgtEl>
                                        <p:attrNameLst>
                                          <p:attrName>style.visibility</p:attrName>
                                        </p:attrNameLst>
                                      </p:cBhvr>
                                      <p:to>
                                        <p:strVal val="visible"/>
                                      </p:to>
                                    </p:set>
                                    <p:set>
                                      <p:cBhvr>
                                        <p:cTn id="49" dur="228" fill="hold">
                                          <p:stCondLst>
                                            <p:cond delay="0"/>
                                          </p:stCondLst>
                                        </p:cTn>
                                        <p:tgtEl>
                                          <p:spTgt spid="11"/>
                                        </p:tgtEl>
                                        <p:attrNameLst>
                                          <p:attrName>style.rotation</p:attrName>
                                        </p:attrNameLst>
                                      </p:cBhvr>
                                      <p:to>
                                        <p:strVal val="-45.0"/>
                                      </p:to>
                                    </p:set>
                                    <p:anim calcmode="lin" valueType="num">
                                      <p:cBhvr>
                                        <p:cTn id="50" dur="228" fill="hold">
                                          <p:stCondLst>
                                            <p:cond delay="228"/>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51" dur="228"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52" dur="78" decel="50000" autoRev="1" fill="hold">
                                          <p:stCondLst>
                                            <p:cond delay="228"/>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53" dur="68" fill="hold">
                                          <p:stCondLst>
                                            <p:cond delay="432"/>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circle(in)">
                                      <p:cBhvr>
                                        <p:cTn id="5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1734705" y="253706"/>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7200" noProof="1">
                <a:solidFill>
                  <a:schemeClr val="bg1"/>
                </a:solidFill>
                <a:latin typeface="UTM Erie Black" panose="02040603050506020204" pitchFamily="18" charset="0"/>
                <a:ea typeface="字魂35号-经典雅黑" panose="02000000000000000000" pitchFamily="2" charset="-122"/>
                <a:cs typeface="Montserrat SemiBold" panose="00000700000000000000" charset="0"/>
              </a:rPr>
              <a:t>3</a:t>
            </a:r>
          </a:p>
        </p:txBody>
      </p:sp>
      <p:sp>
        <p:nvSpPr>
          <p:cNvPr id="5" name="Oval 4"/>
          <p:cNvSpPr/>
          <p:nvPr/>
        </p:nvSpPr>
        <p:spPr>
          <a:xfrm>
            <a:off x="6434316" y="-1141487"/>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78611" y="1433566"/>
            <a:ext cx="9151469" cy="923330"/>
          </a:xfrm>
          <a:prstGeom prst="rect">
            <a:avLst/>
          </a:prstGeom>
        </p:spPr>
        <p:txBody>
          <a:bodyPr wrap="square">
            <a:spAutoFit/>
          </a:bodyPr>
          <a:lstStyle/>
          <a:p>
            <a:pPr algn="ctr"/>
            <a:r>
              <a:rPr lang="en-US" sz="5400" b="1" dirty="0" err="1">
                <a:solidFill>
                  <a:schemeClr val="accent6">
                    <a:lumMod val="50000"/>
                  </a:schemeClr>
                </a:solidFill>
                <a:latin typeface="Times New Roman" pitchFamily="18" charset="0"/>
                <a:cs typeface="Times New Roman" pitchFamily="18" charset="0"/>
              </a:rPr>
              <a:t>Đời</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sống</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vật</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chất</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và</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tinh</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thần</a:t>
            </a:r>
            <a:endParaRPr lang="en-US" sz="54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27090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childTnLst>
                          </p:cTn>
                        </p:par>
                        <p:par>
                          <p:cTn id="24" fill="hold">
                            <p:stCondLst>
                              <p:cond delay="1750"/>
                            </p:stCondLst>
                            <p:childTnLst>
                              <p:par>
                                <p:cTn id="25" presetID="53" presetClass="entr" presetSubtype="16" fill="hold" grpId="1"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par>
                          <p:cTn id="30" fill="hold">
                            <p:stCondLst>
                              <p:cond delay="2250"/>
                            </p:stCondLst>
                            <p:childTnLst>
                              <p:par>
                                <p:cTn id="31" presetID="8" presetClass="emph" presetSubtype="0" repeatCount="indefinite" fill="hold" grpId="0" nodeType="afterEffect">
                                  <p:stCondLst>
                                    <p:cond delay="0"/>
                                  </p:stCondLst>
                                  <p:childTnLst>
                                    <p:animRot by="21600000">
                                      <p:cBhvr>
                                        <p:cTn id="32" dur="2500" fill="hold"/>
                                        <p:tgtEl>
                                          <p:spTgt spid="5"/>
                                        </p:tgtEl>
                                        <p:attrNameLst>
                                          <p:attrName>r</p:attrName>
                                        </p:attrNameLst>
                                      </p:cBhvr>
                                    </p:animRot>
                                  </p:childTnLst>
                                </p:cTn>
                              </p:par>
                            </p:childTnLst>
                          </p:cTn>
                        </p:par>
                        <p:par>
                          <p:cTn id="33" fill="hold">
                            <p:stCondLst>
                              <p:cond delay="4750"/>
                            </p:stCondLst>
                            <p:childTnLst>
                              <p:par>
                                <p:cTn id="34" presetID="31"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1000" fill="hold"/>
                                        <p:tgtEl>
                                          <p:spTgt spid="3"/>
                                        </p:tgtEl>
                                        <p:attrNameLst>
                                          <p:attrName>ppt_w</p:attrName>
                                        </p:attrNameLst>
                                      </p:cBhvr>
                                      <p:tavLst>
                                        <p:tav tm="0">
                                          <p:val>
                                            <p:fltVal val="0"/>
                                          </p:val>
                                        </p:tav>
                                        <p:tav tm="100000">
                                          <p:val>
                                            <p:strVal val="#ppt_w"/>
                                          </p:val>
                                        </p:tav>
                                      </p:tavLst>
                                    </p:anim>
                                    <p:anim calcmode="lin" valueType="num">
                                      <p:cBhvr>
                                        <p:cTn id="37" dur="1000" fill="hold"/>
                                        <p:tgtEl>
                                          <p:spTgt spid="3"/>
                                        </p:tgtEl>
                                        <p:attrNameLst>
                                          <p:attrName>ppt_h</p:attrName>
                                        </p:attrNameLst>
                                      </p:cBhvr>
                                      <p:tavLst>
                                        <p:tav tm="0">
                                          <p:val>
                                            <p:fltVal val="0"/>
                                          </p:val>
                                        </p:tav>
                                        <p:tav tm="100000">
                                          <p:val>
                                            <p:strVal val="#ppt_h"/>
                                          </p:val>
                                        </p:tav>
                                      </p:tavLst>
                                    </p:anim>
                                    <p:anim calcmode="lin" valueType="num">
                                      <p:cBhvr>
                                        <p:cTn id="38" dur="1000" fill="hold"/>
                                        <p:tgtEl>
                                          <p:spTgt spid="3"/>
                                        </p:tgtEl>
                                        <p:attrNameLst>
                                          <p:attrName>style.rotation</p:attrName>
                                        </p:attrNameLst>
                                      </p:cBhvr>
                                      <p:tavLst>
                                        <p:tav tm="0">
                                          <p:val>
                                            <p:fltVal val="90"/>
                                          </p:val>
                                        </p:tav>
                                        <p:tav tm="100000">
                                          <p:val>
                                            <p:fltVal val="0"/>
                                          </p:val>
                                        </p:tav>
                                      </p:tavLst>
                                    </p:anim>
                                    <p:animEffect transition="in" filter="fade">
                                      <p:cBhvr>
                                        <p:cTn id="3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3.Đời </a:t>
            </a:r>
            <a:r>
              <a:rPr lang="en-US" sz="4000" b="1" dirty="0" err="1">
                <a:solidFill>
                  <a:schemeClr val="accent6">
                    <a:lumMod val="50000"/>
                  </a:schemeClr>
                </a:solidFill>
                <a:latin typeface="Times New Roman" pitchFamily="18" charset="0"/>
                <a:cs typeface="Times New Roman" pitchFamily="18" charset="0"/>
              </a:rPr>
              <a:t>sống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vật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chất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tinh</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thần</a:t>
            </a:r>
            <a:endParaRPr lang="en-US" sz="4000" b="1" dirty="0">
              <a:solidFill>
                <a:schemeClr val="accent6">
                  <a:lumMod val="50000"/>
                </a:schemeClr>
              </a:solidFill>
              <a:latin typeface="Times New Roman" pitchFamily="18" charset="0"/>
              <a:cs typeface="Times New Roman" pitchFamily="18"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sp>
        <p:nvSpPr>
          <p:cNvPr id="15" name="Rectangle 14"/>
          <p:cNvSpPr/>
          <p:nvPr/>
        </p:nvSpPr>
        <p:spPr>
          <a:xfrm>
            <a:off x="514926" y="1263649"/>
            <a:ext cx="11122891" cy="4347437"/>
          </a:xfrm>
          <a:prstGeom prst="rect">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dirty="0">
                <a:solidFill>
                  <a:schemeClr val="accent4">
                    <a:lumMod val="50000"/>
                  </a:schemeClr>
                </a:solidFill>
              </a:rPr>
              <a:t>	</a:t>
            </a:r>
            <a:r>
              <a:rPr lang="en-US" sz="4000" b="1" dirty="0" err="1">
                <a:solidFill>
                  <a:schemeClr val="accent4">
                    <a:lumMod val="50000"/>
                  </a:schemeClr>
                </a:solidFill>
                <a:latin typeface="Times New Roman" pitchFamily="18" charset="0"/>
                <a:cs typeface="Times New Roman" pitchFamily="18" charset="0"/>
              </a:rPr>
              <a:t>Dựa</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vào</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các</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hiện</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vật</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thời</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xưa</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để</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lại</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các</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nhà</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sử</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học</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cho</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biết</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Dưới</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thời</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các</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vua</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Hùng</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nghề</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chính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của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làm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ruộng</a:t>
            </a:r>
            <a:r>
              <a:rPr lang="en-US" sz="4000" b="1" dirty="0">
                <a:solidFill>
                  <a:srgbClr val="FF0000"/>
                </a:solidFill>
                <a:latin typeface="Times New Roman" pitchFamily="18" charset="0"/>
                <a:cs typeface="Times New Roman" pitchFamily="18" charset="0"/>
              </a:rPr>
              <a:t>.</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Học</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trồng</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lúa</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khoai</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đỗ</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cây</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ăn</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quả</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rau</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và</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dưa</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hấu</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Họ</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cũng</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biết</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nấu</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xôi</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gói</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bánh</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chưng</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làm</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bánh</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giầy</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làm</a:t>
            </a:r>
            <a:r>
              <a:rPr lang="en-US" sz="4000" b="1" dirty="0">
                <a:solidFill>
                  <a:schemeClr val="accent4">
                    <a:lumMod val="50000"/>
                  </a:schemeClr>
                </a:solidFill>
                <a:latin typeface="Times New Roman" pitchFamily="18" charset="0"/>
                <a:cs typeface="Times New Roman" pitchFamily="18" charset="0"/>
              </a:rPr>
              <a:t> </a:t>
            </a:r>
            <a:r>
              <a:rPr lang="en-US" sz="4000" b="1" dirty="0" err="1">
                <a:solidFill>
                  <a:schemeClr val="accent4">
                    <a:lumMod val="50000"/>
                  </a:schemeClr>
                </a:solidFill>
                <a:latin typeface="Times New Roman" pitchFamily="18" charset="0"/>
                <a:cs typeface="Times New Roman" pitchFamily="18" charset="0"/>
              </a:rPr>
              <a:t>mắm</a:t>
            </a:r>
            <a:r>
              <a:rPr lang="en-US" sz="4000" b="1" dirty="0">
                <a:solidFill>
                  <a:schemeClr val="accent4">
                    <a:lumMod val="5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583938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3.Đời </a:t>
            </a:r>
            <a:r>
              <a:rPr lang="en-US" sz="4000" b="1" dirty="0" err="1">
                <a:solidFill>
                  <a:schemeClr val="accent6">
                    <a:lumMod val="50000"/>
                  </a:schemeClr>
                </a:solidFill>
                <a:latin typeface="Times New Roman" pitchFamily="18" charset="0"/>
                <a:cs typeface="Times New Roman" pitchFamily="18" charset="0"/>
              </a:rPr>
              <a:t>sống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vật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chất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tinh</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thần</a:t>
            </a:r>
            <a:endParaRPr lang="en-US" sz="4000" b="1" dirty="0">
              <a:solidFill>
                <a:schemeClr val="accent6">
                  <a:lumMod val="50000"/>
                </a:schemeClr>
              </a:solidFill>
              <a:latin typeface="Times New Roman" pitchFamily="18" charset="0"/>
              <a:cs typeface="Times New Roman" pitchFamily="18"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sp>
        <p:nvSpPr>
          <p:cNvPr id="7" name="Rectangle 6"/>
          <p:cNvSpPr/>
          <p:nvPr/>
        </p:nvSpPr>
        <p:spPr>
          <a:xfrm>
            <a:off x="442479" y="1296718"/>
            <a:ext cx="11315411" cy="4557982"/>
          </a:xfrm>
          <a:prstGeom prst="rect">
            <a:avLst/>
          </a:prstGeom>
          <a:solidFill>
            <a:srgbClr val="FFCCFF"/>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a:solidFill>
                  <a:srgbClr val="7030A0"/>
                </a:solidFill>
              </a:rPr>
              <a:t>	</a:t>
            </a:r>
            <a:r>
              <a:rPr lang="en-US" sz="4000" b="1">
                <a:solidFill>
                  <a:srgbClr val="7030A0"/>
                </a:solidFill>
                <a:latin typeface="Times New Roman" pitchFamily="18" charset="0"/>
                <a:cs typeface="Times New Roman" pitchFamily="18" charset="0"/>
              </a:rPr>
              <a:t>Ngoài </a:t>
            </a:r>
            <a:r>
              <a:rPr lang="en-US" sz="4000" b="1" dirty="0" err="1">
                <a:solidFill>
                  <a:srgbClr val="7030A0"/>
                </a:solidFill>
                <a:latin typeface="Times New Roman" pitchFamily="18" charset="0"/>
                <a:cs typeface="Times New Roman" pitchFamily="18" charset="0"/>
              </a:rPr>
              <a:t>ra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người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Việt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còn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biết</a:t>
            </a:r>
            <a:r>
              <a:rPr lang="en-US" sz="4000" b="1" dirty="0">
                <a:solidFill>
                  <a:srgbClr val="7030A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trồng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đay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gai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trồng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dâu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nuôi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tằm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ươm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tơ</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dệt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vải</a:t>
            </a:r>
            <a:r>
              <a:rPr lang="en-US" sz="4000" b="1" dirty="0">
                <a:solidFill>
                  <a:srgbClr val="FF0000"/>
                </a:solidFill>
                <a:latin typeface="Times New Roman" pitchFamily="18" charset="0"/>
                <a:cs typeface="Times New Roman" pitchFamily="18" charset="0"/>
              </a:rPr>
              <a: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cũng</a:t>
            </a:r>
            <a:r>
              <a:rPr lang="en-US" sz="4000" b="1" dirty="0">
                <a:solidFill>
                  <a:srgbClr val="7030A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biết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đúc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đồng</a:t>
            </a:r>
            <a:r>
              <a:rPr lang="en-US" sz="4000" b="1" dirty="0">
                <a:solidFill>
                  <a:srgbClr val="FF000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làm</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giáo</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mác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mũi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tên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lưỡi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rìu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lưỡi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cày</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vòng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tay</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hoa</a:t>
            </a:r>
            <a:r>
              <a:rPr lang="en-US" sz="4000" b="1" dirty="0">
                <a:solidFill>
                  <a:srgbClr val="7030A0"/>
                </a:solidFill>
                <a:latin typeface="Times New Roman" pitchFamily="18" charset="0"/>
                <a:cs typeface="Times New Roman" pitchFamily="18" charset="0"/>
              </a:rPr>
              <a:t> tai, </a:t>
            </a:r>
            <a:r>
              <a:rPr lang="en-US" sz="4000" b="1" dirty="0" err="1">
                <a:solidFill>
                  <a:srgbClr val="7030A0"/>
                </a:solidFill>
                <a:latin typeface="Times New Roman" pitchFamily="18" charset="0"/>
                <a:cs typeface="Times New Roman" pitchFamily="18" charset="0"/>
              </a:rPr>
              <a:t>trống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chiêng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lục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nặn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nồi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niêu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đan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rổ</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rá</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gùi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nong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đan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thuyền</a:t>
            </a:r>
            <a:r>
              <a:rPr lang="en-US" sz="4000" b="1" dirty="0">
                <a:solidFill>
                  <a:srgbClr val="7030A0"/>
                </a:solidFill>
                <a:latin typeface="Times New Roman" pitchFamily="18" charset="0"/>
                <a:cs typeface="Times New Roman" pitchFamily="18" charset="0"/>
              </a:rPr>
              <a:t> nan, </a:t>
            </a:r>
            <a:r>
              <a:rPr lang="en-US" sz="4000" b="1" dirty="0" err="1">
                <a:solidFill>
                  <a:srgbClr val="7030A0"/>
                </a:solidFill>
                <a:latin typeface="Times New Roman" pitchFamily="18" charset="0"/>
                <a:cs typeface="Times New Roman" pitchFamily="18" charset="0"/>
              </a:rPr>
              <a:t>đóng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thuyền</a:t>
            </a:r>
            <a:r>
              <a:rPr lang="en-US" sz="4000" b="1" dirty="0">
                <a:solidFill>
                  <a:srgbClr val="7030A0"/>
                </a:solidFill>
                <a:latin typeface="Times New Roman" pitchFamily="18" charset="0"/>
                <a:cs typeface="Times New Roman" pitchFamily="18" charset="0"/>
              </a:rPr>
              <a:t> </a:t>
            </a:r>
            <a:r>
              <a:rPr lang="en-US" sz="4000" b="1" err="1">
                <a:solidFill>
                  <a:srgbClr val="7030A0"/>
                </a:solidFill>
                <a:latin typeface="Times New Roman" pitchFamily="18" charset="0"/>
                <a:cs typeface="Times New Roman" pitchFamily="18" charset="0"/>
              </a:rPr>
              <a:t>gỗ</a:t>
            </a:r>
            <a:r>
              <a:rPr lang="en-US" sz="4000" b="1">
                <a:solidFill>
                  <a:srgbClr val="7030A0"/>
                </a:solidFill>
                <a:latin typeface="Times New Roman" pitchFamily="18" charset="0"/>
                <a:cs typeface="Times New Roman" pitchFamily="18" charset="0"/>
              </a:rPr>
              <a:t>,...</a:t>
            </a:r>
            <a:endParaRPr lang="en-US" sz="32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667891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212437"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3.Đời </a:t>
            </a:r>
            <a:r>
              <a:rPr lang="en-US" sz="4000" b="1" dirty="0" err="1">
                <a:solidFill>
                  <a:schemeClr val="accent6">
                    <a:lumMod val="50000"/>
                  </a:schemeClr>
                </a:solidFill>
                <a:latin typeface="Times New Roman" pitchFamily="18" charset="0"/>
                <a:cs typeface="Times New Roman" pitchFamily="18" charset="0"/>
              </a:rPr>
              <a:t>sống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vật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chất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tinh</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thần</a:t>
            </a:r>
            <a:endParaRPr lang="en-US" sz="4000" b="1" dirty="0">
              <a:solidFill>
                <a:schemeClr val="accent6">
                  <a:lumMod val="50000"/>
                </a:schemeClr>
              </a:solidFill>
              <a:latin typeface="Times New Roman" pitchFamily="18" charset="0"/>
              <a:cs typeface="Times New Roman" pitchFamily="18"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pic>
        <p:nvPicPr>
          <p:cNvPr id="8" name="Picture 7" descr="0_Luoi_cay_dong_jpg.jpg"/>
          <p:cNvPicPr>
            <a:picLocks noChangeAspect="1"/>
          </p:cNvPicPr>
          <p:nvPr/>
        </p:nvPicPr>
        <p:blipFill>
          <a:blip r:embed="rId4"/>
          <a:srcRect/>
          <a:stretch>
            <a:fillRect/>
          </a:stretch>
        </p:blipFill>
        <p:spPr bwMode="auto">
          <a:xfrm>
            <a:off x="1083610" y="1220932"/>
            <a:ext cx="4661357" cy="4022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1411815" y="5326653"/>
            <a:ext cx="4004945"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dirty="0" err="1">
                <a:solidFill>
                  <a:schemeClr val="accent6">
                    <a:lumMod val="50000"/>
                  </a:schemeClr>
                </a:solidFill>
                <a:latin typeface="Times New Roman" pitchFamily="18" charset="0"/>
                <a:cs typeface="Times New Roman" pitchFamily="18" charset="0"/>
              </a:rPr>
              <a:t>Lưỡi</a:t>
            </a:r>
            <a:r>
              <a:rPr lang="en-US" sz="4400" b="1" dirty="0">
                <a:solidFill>
                  <a:schemeClr val="accent6">
                    <a:lumMod val="50000"/>
                  </a:schemeClr>
                </a:solidFill>
                <a:latin typeface="Times New Roman" pitchFamily="18" charset="0"/>
                <a:cs typeface="Times New Roman" pitchFamily="18" charset="0"/>
              </a:rPr>
              <a:t> </a:t>
            </a:r>
            <a:r>
              <a:rPr lang="en-US" sz="4400" b="1" dirty="0" err="1">
                <a:solidFill>
                  <a:schemeClr val="accent6">
                    <a:lumMod val="50000"/>
                  </a:schemeClr>
                </a:solidFill>
                <a:latin typeface="Times New Roman" pitchFamily="18" charset="0"/>
                <a:cs typeface="Times New Roman" pitchFamily="18" charset="0"/>
              </a:rPr>
              <a:t>cày</a:t>
            </a:r>
            <a:r>
              <a:rPr lang="en-US" sz="4400" b="1" dirty="0">
                <a:solidFill>
                  <a:schemeClr val="accent6">
                    <a:lumMod val="50000"/>
                  </a:schemeClr>
                </a:solidFill>
                <a:latin typeface="Times New Roman" pitchFamily="18" charset="0"/>
                <a:cs typeface="Times New Roman" pitchFamily="18" charset="0"/>
              </a:rPr>
              <a:t> </a:t>
            </a:r>
            <a:r>
              <a:rPr lang="en-US" sz="4400" b="1" dirty="0" err="1">
                <a:solidFill>
                  <a:schemeClr val="accent6">
                    <a:lumMod val="50000"/>
                  </a:schemeClr>
                </a:solidFill>
                <a:latin typeface="Times New Roman" pitchFamily="18" charset="0"/>
                <a:cs typeface="Times New Roman" pitchFamily="18" charset="0"/>
              </a:rPr>
              <a:t>đồng</a:t>
            </a:r>
            <a:endParaRPr lang="en-US" sz="4400" b="1" dirty="0">
              <a:solidFill>
                <a:schemeClr val="accent6">
                  <a:lumMod val="50000"/>
                </a:schemeClr>
              </a:solidFill>
              <a:latin typeface="Times New Roman" pitchFamily="18" charset="0"/>
              <a:cs typeface="Times New Roman" pitchFamily="18" charset="0"/>
            </a:endParaRPr>
          </a:p>
        </p:txBody>
      </p:sp>
      <p:pic>
        <p:nvPicPr>
          <p:cNvPr id="10" name="Picture 9" descr="riu luoi xeo.jpg"/>
          <p:cNvPicPr>
            <a:picLocks noChangeAspect="1"/>
          </p:cNvPicPr>
          <p:nvPr/>
        </p:nvPicPr>
        <p:blipFill>
          <a:blip r:embed="rId5"/>
          <a:srcRect/>
          <a:stretch>
            <a:fillRect/>
          </a:stretch>
        </p:blipFill>
        <p:spPr bwMode="auto">
          <a:xfrm>
            <a:off x="6166244" y="1220932"/>
            <a:ext cx="5185565" cy="3905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7231667" y="5278897"/>
            <a:ext cx="3985896"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dirty="0" err="1">
                <a:solidFill>
                  <a:schemeClr val="accent6">
                    <a:lumMod val="50000"/>
                  </a:schemeClr>
                </a:solidFill>
                <a:latin typeface="Times New Roman" pitchFamily="18" charset="0"/>
                <a:cs typeface="Times New Roman" pitchFamily="18" charset="0"/>
              </a:rPr>
              <a:t>Lưỡi</a:t>
            </a:r>
            <a:r>
              <a:rPr lang="en-US" sz="4400" b="1" dirty="0">
                <a:solidFill>
                  <a:schemeClr val="accent6">
                    <a:lumMod val="50000"/>
                  </a:schemeClr>
                </a:solidFill>
                <a:latin typeface="Times New Roman" pitchFamily="18" charset="0"/>
                <a:cs typeface="Times New Roman" pitchFamily="18" charset="0"/>
              </a:rPr>
              <a:t> </a:t>
            </a:r>
            <a:r>
              <a:rPr lang="en-US" sz="4400" b="1" dirty="0" err="1">
                <a:solidFill>
                  <a:schemeClr val="accent6">
                    <a:lumMod val="50000"/>
                  </a:schemeClr>
                </a:solidFill>
                <a:latin typeface="Times New Roman" pitchFamily="18" charset="0"/>
                <a:cs typeface="Times New Roman" pitchFamily="18" charset="0"/>
              </a:rPr>
              <a:t>rìu</a:t>
            </a:r>
            <a:r>
              <a:rPr lang="en-US" sz="4400" b="1" dirty="0">
                <a:solidFill>
                  <a:schemeClr val="accent6">
                    <a:lumMod val="50000"/>
                  </a:schemeClr>
                </a:solidFill>
                <a:latin typeface="Times New Roman" pitchFamily="18" charset="0"/>
                <a:cs typeface="Times New Roman" pitchFamily="18" charset="0"/>
              </a:rPr>
              <a:t> </a:t>
            </a:r>
            <a:r>
              <a:rPr lang="en-US" sz="4400" b="1" dirty="0" err="1">
                <a:solidFill>
                  <a:schemeClr val="accent6">
                    <a:lumMod val="50000"/>
                  </a:schemeClr>
                </a:solidFill>
                <a:latin typeface="Times New Roman" pitchFamily="18" charset="0"/>
                <a:cs typeface="Times New Roman" pitchFamily="18" charset="0"/>
              </a:rPr>
              <a:t>đồng</a:t>
            </a:r>
            <a:endParaRPr lang="en-US" sz="44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2188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par>
                                <p:cTn id="16" presetID="5"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3.Đời </a:t>
            </a:r>
            <a:r>
              <a:rPr lang="en-US" sz="4000" b="1" dirty="0" err="1">
                <a:solidFill>
                  <a:schemeClr val="accent6">
                    <a:lumMod val="50000"/>
                  </a:schemeClr>
                </a:solidFill>
                <a:latin typeface="Times New Roman" pitchFamily="18" charset="0"/>
                <a:cs typeface="Times New Roman" pitchFamily="18" charset="0"/>
              </a:rPr>
              <a:t>sống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vật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chất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tinh</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thần</a:t>
            </a:r>
            <a:endParaRPr lang="en-US" sz="4000" b="1" dirty="0">
              <a:solidFill>
                <a:schemeClr val="accent6">
                  <a:lumMod val="50000"/>
                </a:schemeClr>
              </a:solidFill>
              <a:latin typeface="Times New Roman" pitchFamily="18" charset="0"/>
              <a:cs typeface="Times New Roman" pitchFamily="18"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pic>
        <p:nvPicPr>
          <p:cNvPr id="12" name="Picture 11" descr="images trang suc bang dong.jpg"/>
          <p:cNvPicPr>
            <a:picLocks noChangeAspect="1"/>
          </p:cNvPicPr>
          <p:nvPr/>
        </p:nvPicPr>
        <p:blipFill>
          <a:blip r:embed="rId4"/>
          <a:srcRect/>
          <a:stretch>
            <a:fillRect/>
          </a:stretch>
        </p:blipFill>
        <p:spPr bwMode="auto">
          <a:xfrm>
            <a:off x="891309" y="1506846"/>
            <a:ext cx="4300093" cy="3225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1400308" y="4959405"/>
            <a:ext cx="328209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dirty="0" err="1">
                <a:solidFill>
                  <a:schemeClr val="accent6">
                    <a:lumMod val="50000"/>
                  </a:schemeClr>
                </a:solidFill>
                <a:latin typeface="Times New Roman" pitchFamily="18" charset="0"/>
                <a:cs typeface="Times New Roman" pitchFamily="18" charset="0"/>
              </a:rPr>
              <a:t>Trang</a:t>
            </a:r>
            <a:r>
              <a:rPr lang="en-US" sz="4400" b="1" dirty="0">
                <a:solidFill>
                  <a:schemeClr val="accent6">
                    <a:lumMod val="50000"/>
                  </a:schemeClr>
                </a:solidFill>
                <a:latin typeface="Times New Roman" pitchFamily="18" charset="0"/>
                <a:cs typeface="Times New Roman" pitchFamily="18" charset="0"/>
              </a:rPr>
              <a:t> </a:t>
            </a:r>
            <a:r>
              <a:rPr lang="en-US" sz="4400" b="1" dirty="0" err="1">
                <a:solidFill>
                  <a:schemeClr val="accent6">
                    <a:lumMod val="50000"/>
                  </a:schemeClr>
                </a:solidFill>
                <a:latin typeface="Times New Roman" pitchFamily="18" charset="0"/>
                <a:cs typeface="Times New Roman" pitchFamily="18" charset="0"/>
              </a:rPr>
              <a:t>sức</a:t>
            </a:r>
            <a:endParaRPr lang="en-US" sz="4400" b="1" dirty="0">
              <a:solidFill>
                <a:schemeClr val="accent6">
                  <a:lumMod val="50000"/>
                </a:schemeClr>
              </a:solidFill>
              <a:latin typeface="Times New Roman" pitchFamily="18" charset="0"/>
              <a:cs typeface="Times New Roman" pitchFamily="18" charset="0"/>
            </a:endParaRPr>
          </a:p>
        </p:txBody>
      </p:sp>
      <p:pic>
        <p:nvPicPr>
          <p:cNvPr id="14" name="Picture 13" descr="images muong va muoi dong son.jpg"/>
          <p:cNvPicPr>
            <a:picLocks noChangeAspect="1"/>
          </p:cNvPicPr>
          <p:nvPr/>
        </p:nvPicPr>
        <p:blipFill>
          <a:blip r:embed="rId5"/>
          <a:srcRect/>
          <a:stretch>
            <a:fillRect/>
          </a:stretch>
        </p:blipFill>
        <p:spPr bwMode="auto">
          <a:xfrm>
            <a:off x="5641322" y="1500112"/>
            <a:ext cx="6100758" cy="3762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a:off x="5641322" y="5492805"/>
            <a:ext cx="580715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accent6">
                    <a:lumMod val="50000"/>
                  </a:schemeClr>
                </a:solidFill>
                <a:latin typeface="Times New Roman" pitchFamily="18" charset="0"/>
                <a:cs typeface="Times New Roman" pitchFamily="18" charset="0"/>
              </a:rPr>
              <a:t>Muôi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vá</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môi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bằng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đồng</a:t>
            </a:r>
            <a:endParaRPr lang="en-US" sz="40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38522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p:blipFill>
        <p:spPr>
          <a:xfrm>
            <a:off x="1287625" y="223935"/>
            <a:ext cx="9694506" cy="4838506"/>
          </a:xfrm>
          <a:prstGeom prst="rect">
            <a:avLst/>
          </a:prstGeom>
          <a:solidFill>
            <a:srgbClr val="FFFFFF">
              <a:shade val="85000"/>
            </a:srgbClr>
          </a:solidFill>
          <a:ln w="88900" cap="sq">
            <a:solidFill>
              <a:srgbClr val="FFFFFF"/>
            </a:solid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6" name="Rounded Rectangle 15"/>
          <p:cNvSpPr/>
          <p:nvPr/>
        </p:nvSpPr>
        <p:spPr>
          <a:xfrm>
            <a:off x="230909" y="5389123"/>
            <a:ext cx="11730182" cy="813077"/>
          </a:xfrm>
          <a:prstGeom prst="roundRect">
            <a:avLst/>
          </a:prstGeom>
          <a:solidFill>
            <a:schemeClr val="bg1">
              <a:alpha val="61000"/>
            </a:schemeClr>
          </a:solidFill>
          <a:ln w="38100">
            <a:solidFill>
              <a:srgbClr val="1F8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379D49"/>
                </a:solidFill>
                <a:latin typeface="Times New Roman" pitchFamily="18" charset="0"/>
                <a:cs typeface="Times New Roman" pitchFamily="18" charset="0"/>
              </a:rPr>
              <a:t>TRUYỀN THUYẾT SƠN TINH – THỦY TINH </a:t>
            </a:r>
            <a:endParaRPr lang="en-US" sz="4000" b="1" dirty="0">
              <a:solidFill>
                <a:schemeClr val="accent6">
                  <a:lumMod val="50000"/>
                </a:schemeClr>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3.Đời </a:t>
            </a:r>
            <a:r>
              <a:rPr lang="en-US" sz="4000" b="1" dirty="0" err="1">
                <a:solidFill>
                  <a:schemeClr val="accent6">
                    <a:lumMod val="50000"/>
                  </a:schemeClr>
                </a:solidFill>
                <a:latin typeface="Times New Roman" pitchFamily="18" charset="0"/>
                <a:cs typeface="Times New Roman" pitchFamily="18" charset="0"/>
              </a:rPr>
              <a:t>sống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vật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chất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tinh</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thần</a:t>
            </a:r>
            <a:endParaRPr lang="en-US" sz="4000" b="1" dirty="0">
              <a:solidFill>
                <a:schemeClr val="accent6">
                  <a:lumMod val="50000"/>
                </a:schemeClr>
              </a:solidFill>
              <a:latin typeface="Times New Roman" pitchFamily="18" charset="0"/>
              <a:cs typeface="Times New Roman" pitchFamily="18"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sp>
        <p:nvSpPr>
          <p:cNvPr id="10" name="Rectangle 9"/>
          <p:cNvSpPr/>
          <p:nvPr/>
        </p:nvSpPr>
        <p:spPr>
          <a:xfrm>
            <a:off x="1808480" y="5382546"/>
            <a:ext cx="314452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dirty="0" err="1">
                <a:solidFill>
                  <a:schemeClr val="accent6">
                    <a:lumMod val="50000"/>
                  </a:schemeClr>
                </a:solidFill>
                <a:latin typeface="Times New Roman" pitchFamily="18" charset="0"/>
                <a:cs typeface="Times New Roman" pitchFamily="18" charset="0"/>
              </a:rPr>
              <a:t>Trống</a:t>
            </a:r>
            <a:r>
              <a:rPr lang="en-US" sz="4400" b="1" dirty="0">
                <a:solidFill>
                  <a:schemeClr val="accent6">
                    <a:lumMod val="50000"/>
                  </a:schemeClr>
                </a:solidFill>
                <a:latin typeface="Times New Roman" pitchFamily="18" charset="0"/>
                <a:cs typeface="Times New Roman" pitchFamily="18" charset="0"/>
              </a:rPr>
              <a:t> </a:t>
            </a:r>
            <a:r>
              <a:rPr lang="en-US" sz="4400" b="1" dirty="0" err="1">
                <a:solidFill>
                  <a:schemeClr val="accent6">
                    <a:lumMod val="50000"/>
                  </a:schemeClr>
                </a:solidFill>
                <a:latin typeface="Times New Roman" pitchFamily="18" charset="0"/>
                <a:cs typeface="Times New Roman" pitchFamily="18" charset="0"/>
              </a:rPr>
              <a:t>đồng</a:t>
            </a:r>
            <a:endParaRPr lang="en-US" sz="4400" b="1" dirty="0">
              <a:solidFill>
                <a:schemeClr val="accent6">
                  <a:lumMod val="50000"/>
                </a:schemeClr>
              </a:solidFill>
              <a:latin typeface="Times New Roman" pitchFamily="18" charset="0"/>
              <a:cs typeface="Times New Roman" pitchFamily="18" charset="0"/>
            </a:endParaRPr>
          </a:p>
        </p:txBody>
      </p:sp>
      <p:sp>
        <p:nvSpPr>
          <p:cNvPr id="11" name="Rectangle 10"/>
          <p:cNvSpPr/>
          <p:nvPr/>
        </p:nvSpPr>
        <p:spPr>
          <a:xfrm>
            <a:off x="7178169" y="5915946"/>
            <a:ext cx="336984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accent6">
                    <a:lumMod val="50000"/>
                  </a:schemeClr>
                </a:solidFill>
                <a:latin typeface="Times New Roman" pitchFamily="18" charset="0"/>
                <a:cs typeface="Times New Roman" pitchFamily="18" charset="0"/>
              </a:rPr>
              <a:t>Mũi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tên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đồng</a:t>
            </a:r>
            <a:endParaRPr lang="en-US" sz="4000" b="1" dirty="0">
              <a:solidFill>
                <a:schemeClr val="accent6">
                  <a:lumMod val="50000"/>
                </a:schemeClr>
              </a:solidFill>
              <a:latin typeface="Times New Roman" pitchFamily="18" charset="0"/>
              <a:cs typeface="Times New Roman" pitchFamily="18" charset="0"/>
            </a:endParaRPr>
          </a:p>
        </p:txBody>
      </p:sp>
      <p:pic>
        <p:nvPicPr>
          <p:cNvPr id="16" name="Picture 15" descr="images trong dong nguyen cai.jpg"/>
          <p:cNvPicPr>
            <a:picLocks noChangeAspect="1"/>
          </p:cNvPicPr>
          <p:nvPr/>
        </p:nvPicPr>
        <p:blipFill>
          <a:blip r:embed="rId4"/>
          <a:srcRect/>
          <a:stretch>
            <a:fillRect/>
          </a:stretch>
        </p:blipFill>
        <p:spPr bwMode="auto">
          <a:xfrm>
            <a:off x="1662371" y="1219200"/>
            <a:ext cx="3838058" cy="4008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descr="h3"/>
          <p:cNvPicPr>
            <a:picLocks noChangeAspect="1" noChangeArrowheads="1"/>
          </p:cNvPicPr>
          <p:nvPr/>
        </p:nvPicPr>
        <p:blipFill>
          <a:blip r:embed="rId5">
            <a:lum contrast="72000"/>
          </a:blip>
          <a:srcRect/>
          <a:stretch>
            <a:fillRect/>
          </a:stretch>
        </p:blipFill>
        <p:spPr bwMode="auto">
          <a:xfrm>
            <a:off x="6858000" y="1219200"/>
            <a:ext cx="3704793" cy="4605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104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3.Đời </a:t>
            </a:r>
            <a:r>
              <a:rPr lang="en-US" sz="4000" b="1" dirty="0" err="1">
                <a:solidFill>
                  <a:schemeClr val="accent6">
                    <a:lumMod val="50000"/>
                  </a:schemeClr>
                </a:solidFill>
                <a:latin typeface="Times New Roman" pitchFamily="18" charset="0"/>
                <a:cs typeface="Times New Roman" pitchFamily="18" charset="0"/>
              </a:rPr>
              <a:t>sống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vật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chất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tinh</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thần</a:t>
            </a:r>
            <a:endParaRPr lang="en-US" sz="4000" b="1" dirty="0">
              <a:solidFill>
                <a:schemeClr val="accent6">
                  <a:lumMod val="50000"/>
                </a:schemeClr>
              </a:solidFill>
              <a:latin typeface="Times New Roman" pitchFamily="18" charset="0"/>
              <a:cs typeface="Times New Roman" pitchFamily="18"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sp>
        <p:nvSpPr>
          <p:cNvPr id="14" name="Rectangle 13"/>
          <p:cNvSpPr/>
          <p:nvPr/>
        </p:nvSpPr>
        <p:spPr>
          <a:xfrm>
            <a:off x="407554" y="1428482"/>
            <a:ext cx="11506200" cy="1721118"/>
          </a:xfrm>
          <a:prstGeom prst="rect">
            <a:avLst/>
          </a:prstGeom>
          <a:solidFill>
            <a:schemeClr val="bg1"/>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dirty="0">
                <a:solidFill>
                  <a:schemeClr val="accent6">
                    <a:lumMod val="50000"/>
                  </a:schemeClr>
                </a:solidFill>
              </a:rPr>
              <a:t>	</a:t>
            </a:r>
            <a:r>
              <a:rPr lang="en-US" sz="4000" b="1" dirty="0" err="1">
                <a:solidFill>
                  <a:schemeClr val="accent6">
                    <a:lumMod val="50000"/>
                  </a:schemeClr>
                </a:solidFill>
                <a:latin typeface="Times New Roman" pitchFamily="18" charset="0"/>
                <a:cs typeface="Times New Roman" pitchFamily="18" charset="0"/>
              </a:rPr>
              <a:t>Người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Lạc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Việt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còn</a:t>
            </a:r>
            <a:r>
              <a:rPr lang="en-US" sz="4000" b="1" dirty="0">
                <a:solidFill>
                  <a:schemeClr val="accent6">
                    <a:lumMod val="50000"/>
                  </a:schemeClr>
                </a:solidFill>
                <a:latin typeface="Times New Roman" pitchFamily="18" charset="0"/>
                <a:cs typeface="Times New Roman" pitchFamily="18" charset="0"/>
              </a:rPr>
              <a:t> ở </a:t>
            </a:r>
            <a:r>
              <a:rPr lang="en-US" sz="4000" b="1" dirty="0" err="1">
                <a:solidFill>
                  <a:schemeClr val="accent6">
                    <a:lumMod val="50000"/>
                  </a:schemeClr>
                </a:solidFill>
                <a:latin typeface="Times New Roman" pitchFamily="18" charset="0"/>
                <a:cs typeface="Times New Roman" pitchFamily="18" charset="0"/>
              </a:rPr>
              <a:t>nhà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sàn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để</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tránh</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thú</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dữ</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họp</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nhau</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thành</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các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làng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bản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Họ</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thờ</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thần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Đất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thần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Mặt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Trời</a:t>
            </a:r>
            <a:r>
              <a:rPr lang="en-US" sz="4000" b="1" dirty="0">
                <a:solidFill>
                  <a:schemeClr val="accent6">
                    <a:lumMod val="50000"/>
                  </a:schemeClr>
                </a:solidFill>
                <a:latin typeface="Times New Roman" pitchFamily="18" charset="0"/>
                <a:cs typeface="Times New Roman" pitchFamily="18" charset="0"/>
              </a:rPr>
              <a:t>.</a:t>
            </a:r>
          </a:p>
        </p:txBody>
      </p:sp>
      <p:sp>
        <p:nvSpPr>
          <p:cNvPr id="15" name="Rectangle 14"/>
          <p:cNvSpPr/>
          <p:nvPr/>
        </p:nvSpPr>
        <p:spPr>
          <a:xfrm>
            <a:off x="407554" y="3291938"/>
            <a:ext cx="11506200" cy="2499262"/>
          </a:xfrm>
          <a:prstGeom prst="rect">
            <a:avLst/>
          </a:prstGeom>
          <a:solidFill>
            <a:schemeClr val="bg1"/>
          </a:solidFill>
          <a:ln>
            <a:no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dirty="0">
                <a:solidFill>
                  <a:schemeClr val="accent6">
                    <a:lumMod val="50000"/>
                  </a:schemeClr>
                </a:solidFill>
              </a:rPr>
              <a:t>	</a:t>
            </a:r>
            <a:r>
              <a:rPr lang="en-US" sz="4000" b="1" dirty="0" err="1">
                <a:solidFill>
                  <a:schemeClr val="accent6">
                    <a:lumMod val="50000"/>
                  </a:schemeClr>
                </a:solidFill>
                <a:latin typeface="Times New Roman" pitchFamily="18" charset="0"/>
                <a:cs typeface="Times New Roman" pitchFamily="18" charset="0"/>
              </a:rPr>
              <a:t>Những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ngày</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hội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làng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mọi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người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thường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hóa</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trang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vui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chơi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nhảy</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múa</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theo</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nhịp</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trống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đồng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Các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trai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làng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đua</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thuyền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trên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sông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hoặc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đấu</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vật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trên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những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bãi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đất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rộng</a:t>
            </a:r>
            <a:r>
              <a:rPr lang="en-US" sz="4000" b="1" dirty="0">
                <a:solidFill>
                  <a:schemeClr val="accent6">
                    <a:lumMod val="5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811718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3.Đời </a:t>
            </a:r>
            <a:r>
              <a:rPr lang="en-US" sz="4000" b="1" dirty="0" err="1">
                <a:solidFill>
                  <a:schemeClr val="accent6">
                    <a:lumMod val="50000"/>
                  </a:schemeClr>
                </a:solidFill>
                <a:latin typeface="Times New Roman" pitchFamily="18" charset="0"/>
                <a:cs typeface="Times New Roman" pitchFamily="18" charset="0"/>
              </a:rPr>
              <a:t>sống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vật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chất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tinh</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thần</a:t>
            </a:r>
            <a:endParaRPr lang="en-US" sz="4000" b="1" dirty="0">
              <a:solidFill>
                <a:schemeClr val="accent6">
                  <a:lumMod val="50000"/>
                </a:schemeClr>
              </a:solidFill>
              <a:latin typeface="Times New Roman" pitchFamily="18" charset="0"/>
              <a:cs typeface="Times New Roman" pitchFamily="18"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0" y="1394229"/>
            <a:ext cx="5532120" cy="467106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2980" y="1222779"/>
            <a:ext cx="3749040" cy="5013960"/>
          </a:xfrm>
          <a:prstGeom prst="rect">
            <a:avLst/>
          </a:prstGeom>
        </p:spPr>
      </p:pic>
    </p:spTree>
    <p:extLst>
      <p:ext uri="{BB962C8B-B14F-4D97-AF65-F5344CB8AC3E}">
        <p14:creationId xmlns:p14="http://schemas.microsoft.com/office/powerpoint/2010/main" val="132313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1323439"/>
          </a:xfrm>
          <a:prstGeom prst="rect">
            <a:avLst/>
          </a:prstGeom>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3.Đời </a:t>
            </a:r>
            <a:r>
              <a:rPr lang="en-US" sz="4000" b="1" dirty="0" err="1">
                <a:solidFill>
                  <a:schemeClr val="accent6">
                    <a:lumMod val="50000"/>
                  </a:schemeClr>
                </a:solidFill>
                <a:latin typeface="Times New Roman" pitchFamily="18" charset="0"/>
                <a:cs typeface="Times New Roman" pitchFamily="18" charset="0"/>
              </a:rPr>
              <a:t>sống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vật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chất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tinh</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thần</a:t>
            </a:r>
            <a:endParaRPr lang="en-US" sz="4000" b="1" dirty="0">
              <a:solidFill>
                <a:schemeClr val="accent6">
                  <a:lumMod val="50000"/>
                </a:schemeClr>
              </a:solidFill>
              <a:latin typeface="Times New Roman" pitchFamily="18" charset="0"/>
              <a:cs typeface="Times New Roman" pitchFamily="18" charset="0"/>
            </a:endParaRPr>
          </a:p>
          <a:p>
            <a:pPr algn="ctr"/>
            <a:endParaRPr lang="vi-VN" sz="4000" b="1" dirty="0">
              <a:solidFill>
                <a:schemeClr val="accent6">
                  <a:lumMod val="5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454" y="1221971"/>
            <a:ext cx="10058400" cy="4684340"/>
          </a:xfrm>
          <a:prstGeom prst="rect">
            <a:avLst/>
          </a:prstGeom>
        </p:spPr>
      </p:pic>
    </p:spTree>
    <p:extLst>
      <p:ext uri="{BB962C8B-B14F-4D97-AF65-F5344CB8AC3E}">
        <p14:creationId xmlns:p14="http://schemas.microsoft.com/office/powerpoint/2010/main" val="50592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1856625" y="908991"/>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7200" noProof="1">
                <a:solidFill>
                  <a:schemeClr val="bg1"/>
                </a:solidFill>
                <a:latin typeface="UTM Erie Black" panose="02040603050506020204" pitchFamily="18" charset="0"/>
                <a:ea typeface="字魂35号-经典雅黑" panose="02000000000000000000" pitchFamily="2" charset="-122"/>
                <a:cs typeface="Montserrat SemiBold" panose="00000700000000000000" charset="0"/>
              </a:rPr>
              <a:t>4</a:t>
            </a:r>
          </a:p>
        </p:txBody>
      </p:sp>
      <p:sp>
        <p:nvSpPr>
          <p:cNvPr id="5" name="Oval 4"/>
          <p:cNvSpPr/>
          <p:nvPr/>
        </p:nvSpPr>
        <p:spPr>
          <a:xfrm>
            <a:off x="6434316" y="-1141487"/>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48640" y="2312371"/>
            <a:ext cx="8757919" cy="923330"/>
          </a:xfrm>
          <a:prstGeom prst="rect">
            <a:avLst/>
          </a:prstGeom>
        </p:spPr>
        <p:txBody>
          <a:bodyPr wrap="square">
            <a:spAutoFit/>
          </a:bodyPr>
          <a:lstStyle/>
          <a:p>
            <a:pPr algn="ctr"/>
            <a:r>
              <a:rPr lang="vi-VN" sz="5400" b="1" dirty="0">
                <a:solidFill>
                  <a:schemeClr val="accent6">
                    <a:lumMod val="50000"/>
                  </a:schemeClr>
                </a:solidFill>
                <a:latin typeface="+mj-lt"/>
                <a:cs typeface="Arial" panose="020B0604020202020204" pitchFamily="34" charset="0"/>
              </a:rPr>
              <a:t>Phong tục của người lạc Việt</a:t>
            </a:r>
          </a:p>
        </p:txBody>
      </p:sp>
    </p:spTree>
    <p:extLst>
      <p:ext uri="{BB962C8B-B14F-4D97-AF65-F5344CB8AC3E}">
        <p14:creationId xmlns:p14="http://schemas.microsoft.com/office/powerpoint/2010/main" val="36820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childTnLst>
                          </p:cTn>
                        </p:par>
                        <p:par>
                          <p:cTn id="24" fill="hold">
                            <p:stCondLst>
                              <p:cond delay="1750"/>
                            </p:stCondLst>
                            <p:childTnLst>
                              <p:par>
                                <p:cTn id="25" presetID="53" presetClass="entr" presetSubtype="16" fill="hold" grpId="1"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8" presetClass="emph" presetSubtype="0" repeatCount="indefinite" fill="hold" grpId="0" nodeType="withEffect">
                                  <p:stCondLst>
                                    <p:cond delay="0"/>
                                  </p:stCondLst>
                                  <p:childTnLst>
                                    <p:animRot by="21600000">
                                      <p:cBhvr>
                                        <p:cTn id="31" dur="2500" fill="hold"/>
                                        <p:tgtEl>
                                          <p:spTgt spid="5"/>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 calcmode="lin" valueType="num">
                                      <p:cBhvr>
                                        <p:cTn id="36" dur="1000" fill="hold"/>
                                        <p:tgtEl>
                                          <p:spTgt spid="3"/>
                                        </p:tgtEl>
                                        <p:attrNameLst>
                                          <p:attrName>style.rotation</p:attrName>
                                        </p:attrNameLst>
                                      </p:cBhvr>
                                      <p:tavLst>
                                        <p:tav tm="0">
                                          <p:val>
                                            <p:fltVal val="90"/>
                                          </p:val>
                                        </p:tav>
                                        <p:tav tm="100000">
                                          <p:val>
                                            <p:fltVal val="0"/>
                                          </p:val>
                                        </p:tav>
                                      </p:tavLst>
                                    </p:anim>
                                    <p:animEffect transition="in" filter="fade">
                                      <p:cBhvr>
                                        <p:cTn id="3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49381" y="341580"/>
            <a:ext cx="7213599" cy="707886"/>
          </a:xfrm>
          <a:prstGeom prst="rect">
            <a:avLst/>
          </a:prstGeom>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4. </a:t>
            </a:r>
            <a:r>
              <a:rPr lang="vi-VN" sz="4000" b="1" dirty="0">
                <a:solidFill>
                  <a:schemeClr val="accent6">
                    <a:lumMod val="50000"/>
                  </a:schemeClr>
                </a:solidFill>
                <a:latin typeface="Times New Roman" pitchFamily="18" charset="0"/>
                <a:cs typeface="Times New Roman" pitchFamily="18" charset="0"/>
              </a:rPr>
              <a:t>Phong tục của </a:t>
            </a:r>
            <a:r>
              <a:rPr lang="vi-VN" sz="4000" b="1">
                <a:solidFill>
                  <a:schemeClr val="accent6">
                    <a:lumMod val="50000"/>
                  </a:schemeClr>
                </a:solidFill>
                <a:latin typeface="Times New Roman" pitchFamily="18" charset="0"/>
                <a:cs typeface="Times New Roman" pitchFamily="18" charset="0"/>
              </a:rPr>
              <a:t>người </a:t>
            </a:r>
            <a:r>
              <a:rPr lang="en-US" sz="4000" b="1">
                <a:solidFill>
                  <a:schemeClr val="accent6">
                    <a:lumMod val="50000"/>
                  </a:schemeClr>
                </a:solidFill>
                <a:latin typeface="Times New Roman" pitchFamily="18" charset="0"/>
                <a:cs typeface="Times New Roman" pitchFamily="18" charset="0"/>
              </a:rPr>
              <a:t>L</a:t>
            </a:r>
            <a:r>
              <a:rPr lang="vi-VN" sz="4000" b="1">
                <a:solidFill>
                  <a:schemeClr val="accent6">
                    <a:lumMod val="50000"/>
                  </a:schemeClr>
                </a:solidFill>
                <a:latin typeface="Times New Roman" pitchFamily="18" charset="0"/>
                <a:cs typeface="Times New Roman" pitchFamily="18" charset="0"/>
              </a:rPr>
              <a:t>ạc </a:t>
            </a:r>
            <a:r>
              <a:rPr lang="vi-VN" sz="4000" b="1" dirty="0">
                <a:solidFill>
                  <a:schemeClr val="accent6">
                    <a:lumMod val="50000"/>
                  </a:schemeClr>
                </a:solidFill>
                <a:latin typeface="Times New Roman" pitchFamily="18" charset="0"/>
                <a:cs typeface="Times New Roman" pitchFamily="18" charset="0"/>
              </a:rPr>
              <a:t>Việt</a:t>
            </a:r>
          </a:p>
        </p:txBody>
      </p:sp>
      <p:sp>
        <p:nvSpPr>
          <p:cNvPr id="7" name="Rectangle 6"/>
          <p:cNvSpPr/>
          <p:nvPr/>
        </p:nvSpPr>
        <p:spPr>
          <a:xfrm>
            <a:off x="596899" y="1391046"/>
            <a:ext cx="5351079" cy="4562714"/>
          </a:xfrm>
          <a:prstGeom prst="rect">
            <a:avLst/>
          </a:prstGeom>
          <a:solidFill>
            <a:srgbClr val="FFFF99"/>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200" b="1" dirty="0">
                <a:solidFill>
                  <a:schemeClr val="accent6">
                    <a:lumMod val="50000"/>
                  </a:schemeClr>
                </a:solidFill>
              </a:rPr>
              <a:t>	</a:t>
            </a:r>
            <a:r>
              <a:rPr lang="en-US" sz="4000" b="1" dirty="0" err="1">
                <a:solidFill>
                  <a:schemeClr val="accent6">
                    <a:lumMod val="50000"/>
                  </a:schemeClr>
                </a:solidFill>
                <a:latin typeface="Times New Roman" pitchFamily="18" charset="0"/>
                <a:cs typeface="Times New Roman" pitchFamily="18" charset="0"/>
              </a:rPr>
              <a:t>Người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Lạc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Việt</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có</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tục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nhuộm</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răng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đen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ăn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trầu</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búi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tóc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cạo</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trọc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đầu</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Phụ</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nữ</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thích</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đeo</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hoa</a:t>
            </a:r>
            <a:r>
              <a:rPr lang="en-US" sz="4000" b="1" dirty="0">
                <a:solidFill>
                  <a:schemeClr val="accent6">
                    <a:lumMod val="50000"/>
                  </a:schemeClr>
                </a:solidFill>
                <a:latin typeface="Times New Roman" pitchFamily="18" charset="0"/>
                <a:cs typeface="Times New Roman" pitchFamily="18" charset="0"/>
              </a:rPr>
              <a:t> tai </a:t>
            </a:r>
            <a:r>
              <a:rPr lang="en-US" sz="4000" b="1" dirty="0" err="1">
                <a:solidFill>
                  <a:schemeClr val="accent6">
                    <a:lumMod val="50000"/>
                  </a:schemeClr>
                </a:solidFill>
                <a:latin typeface="Times New Roman" pitchFamily="18" charset="0"/>
                <a:cs typeface="Times New Roman" pitchFamily="18" charset="0"/>
              </a:rPr>
              <a:t>và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nhiều</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vòng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tay</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bằng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đá</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bằng</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đồng</a:t>
            </a:r>
            <a:r>
              <a:rPr lang="en-US" sz="4000" b="1" dirty="0">
                <a:solidFill>
                  <a:schemeClr val="accent6">
                    <a:lumMod val="50000"/>
                  </a:schemeClr>
                </a:solidFill>
                <a:latin typeface="Times New Roman" pitchFamily="18" charset="0"/>
                <a:cs typeface="Times New Roman" pitchFamily="18" charset="0"/>
              </a:rPr>
              <a: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4330" y="1073427"/>
            <a:ext cx="5116947" cy="5197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 xmlns:a16="http://schemas.microsoft.com/office/drawing/2014/main" id="{9125D40C-7ADF-426E-8E39-84E10D615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6342" y="1706165"/>
            <a:ext cx="5705658" cy="3932473"/>
          </a:xfrm>
          <a:prstGeom prst="rect">
            <a:avLst/>
          </a:prstGeom>
        </p:spPr>
      </p:pic>
    </p:spTree>
    <p:extLst>
      <p:ext uri="{BB962C8B-B14F-4D97-AF65-F5344CB8AC3E}">
        <p14:creationId xmlns:p14="http://schemas.microsoft.com/office/powerpoint/2010/main" val="110137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120073"/>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221672" y="185222"/>
            <a:ext cx="7213599" cy="707886"/>
          </a:xfrm>
          <a:prstGeom prst="rect">
            <a:avLst/>
          </a:prstGeom>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4. </a:t>
            </a:r>
            <a:r>
              <a:rPr lang="vi-VN" sz="4000" b="1" dirty="0">
                <a:solidFill>
                  <a:schemeClr val="accent6">
                    <a:lumMod val="50000"/>
                  </a:schemeClr>
                </a:solidFill>
                <a:latin typeface="Times New Roman" pitchFamily="18" charset="0"/>
                <a:cs typeface="Times New Roman" pitchFamily="18" charset="0"/>
              </a:rPr>
              <a:t>Phong tục của </a:t>
            </a:r>
            <a:r>
              <a:rPr lang="vi-VN" sz="4000" b="1">
                <a:solidFill>
                  <a:schemeClr val="accent6">
                    <a:lumMod val="50000"/>
                  </a:schemeClr>
                </a:solidFill>
                <a:latin typeface="Times New Roman" pitchFamily="18" charset="0"/>
                <a:cs typeface="Times New Roman" pitchFamily="18" charset="0"/>
              </a:rPr>
              <a:t>người </a:t>
            </a:r>
            <a:r>
              <a:rPr lang="en-US" sz="4000" b="1">
                <a:solidFill>
                  <a:schemeClr val="accent6">
                    <a:lumMod val="50000"/>
                  </a:schemeClr>
                </a:solidFill>
                <a:latin typeface="Times New Roman" pitchFamily="18" charset="0"/>
                <a:cs typeface="Times New Roman" pitchFamily="18" charset="0"/>
              </a:rPr>
              <a:t>L</a:t>
            </a:r>
            <a:r>
              <a:rPr lang="vi-VN" sz="4000" b="1">
                <a:solidFill>
                  <a:schemeClr val="accent6">
                    <a:lumMod val="50000"/>
                  </a:schemeClr>
                </a:solidFill>
                <a:latin typeface="Times New Roman" pitchFamily="18" charset="0"/>
                <a:cs typeface="Times New Roman" pitchFamily="18" charset="0"/>
              </a:rPr>
              <a:t>ạc </a:t>
            </a:r>
            <a:r>
              <a:rPr lang="vi-VN" sz="4000" b="1" dirty="0">
                <a:solidFill>
                  <a:schemeClr val="accent6">
                    <a:lumMod val="50000"/>
                  </a:schemeClr>
                </a:solidFill>
                <a:latin typeface="Times New Roman" pitchFamily="18" charset="0"/>
                <a:cs typeface="Times New Roman" pitchFamily="18" charset="0"/>
              </a:rPr>
              <a:t>Việt</a:t>
            </a:r>
          </a:p>
        </p:txBody>
      </p:sp>
      <p:sp>
        <p:nvSpPr>
          <p:cNvPr id="7" name="Rectangle 6"/>
          <p:cNvSpPr/>
          <p:nvPr/>
        </p:nvSpPr>
        <p:spPr>
          <a:xfrm>
            <a:off x="221672" y="1198402"/>
            <a:ext cx="11644745" cy="854364"/>
          </a:xfrm>
          <a:prstGeom prst="rect">
            <a:avLst/>
          </a:prstGeom>
          <a:solidFill>
            <a:schemeClr val="accent2">
              <a:lumMod val="40000"/>
              <a:lumOff val="6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accent6">
                    <a:lumMod val="50000"/>
                  </a:schemeClr>
                </a:solidFill>
                <a:latin typeface="Times New Roman" pitchFamily="18" charset="0"/>
                <a:cs typeface="Times New Roman" pitchFamily="18" charset="0"/>
              </a:rPr>
              <a:t>Nước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Văn</a:t>
            </a:r>
            <a:r>
              <a:rPr lang="en-US" sz="4000" b="1" dirty="0">
                <a:solidFill>
                  <a:schemeClr val="accent6">
                    <a:lumMod val="50000"/>
                  </a:schemeClr>
                </a:solidFill>
                <a:latin typeface="Times New Roman" pitchFamily="18" charset="0"/>
                <a:cs typeface="Times New Roman" pitchFamily="18" charset="0"/>
              </a:rPr>
              <a:t> Lang </a:t>
            </a:r>
            <a:r>
              <a:rPr lang="en-US" sz="4000" b="1" dirty="0" err="1">
                <a:solidFill>
                  <a:schemeClr val="accent6">
                    <a:lumMod val="50000"/>
                  </a:schemeClr>
                </a:solidFill>
                <a:latin typeface="Times New Roman" pitchFamily="18" charset="0"/>
                <a:cs typeface="Times New Roman" pitchFamily="18" charset="0"/>
              </a:rPr>
              <a:t>tồn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tại</a:t>
            </a:r>
            <a:r>
              <a:rPr lang="en-US" sz="4000" b="1" dirty="0">
                <a:solidFill>
                  <a:schemeClr val="accent6">
                    <a:lumMod val="50000"/>
                  </a:schemeClr>
                </a:solidFill>
                <a:latin typeface="Times New Roman" pitchFamily="18" charset="0"/>
                <a:cs typeface="Times New Roman" pitchFamily="18" charset="0"/>
              </a:rPr>
              <a:t> qua </a:t>
            </a:r>
            <a:r>
              <a:rPr lang="en-US" sz="4000" b="1" dirty="0" err="1">
                <a:solidFill>
                  <a:schemeClr val="accent6">
                    <a:lumMod val="50000"/>
                  </a:schemeClr>
                </a:solidFill>
                <a:latin typeface="Times New Roman" pitchFamily="18" charset="0"/>
                <a:cs typeface="Times New Roman" pitchFamily="18" charset="0"/>
              </a:rPr>
              <a:t>mười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tám</a:t>
            </a:r>
            <a:r>
              <a:rPr lang="en-US" sz="4000" b="1" dirty="0">
                <a:solidFill>
                  <a:schemeClr val="accent6">
                    <a:lumMod val="50000"/>
                  </a:schemeClr>
                </a:solidFill>
                <a:latin typeface="Times New Roman" pitchFamily="18" charset="0"/>
                <a:cs typeface="Times New Roman" pitchFamily="18" charset="0"/>
              </a:rPr>
              <a:t> </a:t>
            </a:r>
            <a:r>
              <a:rPr lang="en-US" sz="4000" b="1" err="1">
                <a:solidFill>
                  <a:schemeClr val="accent6">
                    <a:lumMod val="50000"/>
                  </a:schemeClr>
                </a:solidFill>
                <a:latin typeface="Times New Roman" pitchFamily="18" charset="0"/>
                <a:cs typeface="Times New Roman" pitchFamily="18" charset="0"/>
              </a:rPr>
              <a:t>đời</a:t>
            </a:r>
            <a:r>
              <a:rPr lang="en-US" sz="4000" b="1">
                <a:solidFill>
                  <a:schemeClr val="accent6">
                    <a:lumMod val="50000"/>
                  </a:schemeClr>
                </a:solidFill>
                <a:latin typeface="Times New Roman" pitchFamily="18" charset="0"/>
                <a:cs typeface="Times New Roman" pitchFamily="18" charset="0"/>
              </a:rPr>
              <a:t> </a:t>
            </a:r>
            <a:r>
              <a:rPr lang="en-US" sz="4000" b="1" dirty="0">
                <a:solidFill>
                  <a:schemeClr val="accent6">
                    <a:lumMod val="50000"/>
                  </a:schemeClr>
                </a:solidFill>
                <a:latin typeface="Times New Roman" pitchFamily="18" charset="0"/>
                <a:cs typeface="Times New Roman" pitchFamily="18" charset="0"/>
              </a:rPr>
              <a:t>V</a:t>
            </a:r>
            <a:r>
              <a:rPr lang="en-US" sz="4000" b="1">
                <a:solidFill>
                  <a:schemeClr val="accent6">
                    <a:lumMod val="50000"/>
                  </a:schemeClr>
                </a:solidFill>
                <a:latin typeface="Times New Roman" pitchFamily="18" charset="0"/>
                <a:cs typeface="Times New Roman" pitchFamily="18" charset="0"/>
              </a:rPr>
              <a:t>ua </a:t>
            </a:r>
            <a:r>
              <a:rPr lang="en-US" sz="4000" b="1" dirty="0" err="1">
                <a:solidFill>
                  <a:schemeClr val="accent6">
                    <a:lumMod val="50000"/>
                  </a:schemeClr>
                </a:solidFill>
                <a:latin typeface="Times New Roman" pitchFamily="18" charset="0"/>
                <a:cs typeface="Times New Roman" pitchFamily="18" charset="0"/>
              </a:rPr>
              <a:t>Hùng</a:t>
            </a:r>
            <a:r>
              <a:rPr lang="en-US" sz="4000" b="1" dirty="0">
                <a:solidFill>
                  <a:schemeClr val="accent6">
                    <a:lumMod val="50000"/>
                  </a:schemeClr>
                </a:solidFill>
                <a:latin typeface="Times New Roman" pitchFamily="18" charset="0"/>
                <a:cs typeface="Times New Roman" pitchFamily="18"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2" y="2367940"/>
            <a:ext cx="7323282" cy="3844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258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52" name="Oval 51"/>
          <p:cNvSpPr/>
          <p:nvPr/>
        </p:nvSpPr>
        <p:spPr>
          <a:xfrm>
            <a:off x="1199606" y="-5326970"/>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91308" y="1447800"/>
            <a:ext cx="10607963" cy="4334164"/>
          </a:xfrm>
          <a:prstGeom prst="rect">
            <a:avLst/>
          </a:prstGeom>
          <a:solidFill>
            <a:srgbClr val="66FF99"/>
          </a:solidFill>
          <a:ln>
            <a:noFill/>
          </a:ln>
          <a:effectLst>
            <a:glow rad="63500">
              <a:schemeClr val="accent1">
                <a:satMod val="175000"/>
                <a:alpha val="40000"/>
              </a:schemeClr>
            </a:glo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3600" b="1" dirty="0">
                <a:solidFill>
                  <a:schemeClr val="accent6">
                    <a:lumMod val="50000"/>
                  </a:schemeClr>
                </a:solidFill>
                <a:latin typeface="Arial" panose="020B0604020202020204" pitchFamily="34" charset="0"/>
                <a:cs typeface="Arial" panose="020B0604020202020204" pitchFamily="34" charset="0"/>
              </a:rPr>
              <a:t>	</a:t>
            </a:r>
            <a:r>
              <a:rPr lang="en-US" sz="3800" b="1" dirty="0" err="1">
                <a:solidFill>
                  <a:schemeClr val="accent6">
                    <a:lumMod val="50000"/>
                  </a:schemeClr>
                </a:solidFill>
                <a:latin typeface="Times New Roman" pitchFamily="18" charset="0"/>
                <a:cs typeface="Times New Roman" pitchFamily="18" charset="0"/>
              </a:rPr>
              <a:t>Khoảng</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năm</a:t>
            </a:r>
            <a:r>
              <a:rPr lang="en-US" sz="3800" b="1" dirty="0">
                <a:solidFill>
                  <a:schemeClr val="accent6">
                    <a:lumMod val="50000"/>
                  </a:schemeClr>
                </a:solidFill>
                <a:latin typeface="Times New Roman" pitchFamily="18" charset="0"/>
                <a:cs typeface="Times New Roman" pitchFamily="18" charset="0"/>
              </a:rPr>
              <a:t> 700 TCN, </a:t>
            </a:r>
            <a:r>
              <a:rPr lang="en-US" sz="3800" b="1" dirty="0" err="1">
                <a:solidFill>
                  <a:schemeClr val="accent6">
                    <a:lumMod val="50000"/>
                  </a:schemeClr>
                </a:solidFill>
                <a:latin typeface="Times New Roman" pitchFamily="18" charset="0"/>
                <a:cs typeface="Times New Roman" pitchFamily="18" charset="0"/>
              </a:rPr>
              <a:t>nhà</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nước</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đầu</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tiên</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của</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nước</a:t>
            </a:r>
            <a:r>
              <a:rPr lang="en-US" sz="3800" b="1" dirty="0">
                <a:solidFill>
                  <a:schemeClr val="accent6">
                    <a:lumMod val="50000"/>
                  </a:schemeClr>
                </a:solidFill>
                <a:latin typeface="Times New Roman" pitchFamily="18" charset="0"/>
                <a:cs typeface="Times New Roman" pitchFamily="18" charset="0"/>
              </a:rPr>
              <a:t> ta </a:t>
            </a:r>
            <a:r>
              <a:rPr lang="en-US" sz="3800" b="1" dirty="0" err="1">
                <a:solidFill>
                  <a:schemeClr val="accent6">
                    <a:lumMod val="50000"/>
                  </a:schemeClr>
                </a:solidFill>
                <a:latin typeface="Times New Roman" pitchFamily="18" charset="0"/>
                <a:cs typeface="Times New Roman" pitchFamily="18" charset="0"/>
              </a:rPr>
              <a:t>đã</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ra</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đời</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Tên</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nước</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là</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Văn</a:t>
            </a:r>
            <a:r>
              <a:rPr lang="en-US" sz="3800" b="1" dirty="0">
                <a:solidFill>
                  <a:schemeClr val="accent6">
                    <a:lumMod val="50000"/>
                  </a:schemeClr>
                </a:solidFill>
                <a:latin typeface="Times New Roman" pitchFamily="18" charset="0"/>
                <a:cs typeface="Times New Roman" pitchFamily="18" charset="0"/>
              </a:rPr>
              <a:t> Lang. </a:t>
            </a:r>
            <a:r>
              <a:rPr lang="en-US" sz="3800" b="1" dirty="0" err="1">
                <a:solidFill>
                  <a:schemeClr val="accent6">
                    <a:lumMod val="50000"/>
                  </a:schemeClr>
                </a:solidFill>
                <a:latin typeface="Times New Roman" pitchFamily="18" charset="0"/>
                <a:cs typeface="Times New Roman" pitchFamily="18" charset="0"/>
              </a:rPr>
              <a:t>Vua</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được</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gọi</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là</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Hùng</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Vương</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Người</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Lạc</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Việt</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biết</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làm</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ruộng</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ươm</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tơ</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dệt</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lụa</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đúc</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đồng</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làm</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vũ</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khí</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và</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công</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cụ</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sản</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xuất</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cuộc</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sống</a:t>
            </a:r>
            <a:r>
              <a:rPr lang="en-US" sz="3800" b="1" dirty="0">
                <a:solidFill>
                  <a:schemeClr val="accent6">
                    <a:lumMod val="50000"/>
                  </a:schemeClr>
                </a:solidFill>
                <a:latin typeface="Times New Roman" pitchFamily="18" charset="0"/>
                <a:cs typeface="Times New Roman" pitchFamily="18" charset="0"/>
              </a:rPr>
              <a:t> ở </a:t>
            </a:r>
            <a:r>
              <a:rPr lang="en-US" sz="3800" b="1" dirty="0" err="1">
                <a:solidFill>
                  <a:schemeClr val="accent6">
                    <a:lumMod val="50000"/>
                  </a:schemeClr>
                </a:solidFill>
                <a:latin typeface="Times New Roman" pitchFamily="18" charset="0"/>
                <a:cs typeface="Times New Roman" pitchFamily="18" charset="0"/>
              </a:rPr>
              <a:t>làng</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bản</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giản</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dị</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vui</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tươi</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hòa</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hợp</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với</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thiên</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nhiên</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và</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có</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nhiều</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tục</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lệ</a:t>
            </a:r>
            <a:r>
              <a:rPr lang="en-US" sz="3800" b="1" dirty="0">
                <a:solidFill>
                  <a:schemeClr val="accent6">
                    <a:lumMod val="50000"/>
                  </a:schemeClr>
                </a:solidFill>
                <a:latin typeface="Times New Roman" pitchFamily="18" charset="0"/>
                <a:cs typeface="Times New Roman" pitchFamily="18" charset="0"/>
              </a:rPr>
              <a:t> </a:t>
            </a:r>
            <a:r>
              <a:rPr lang="en-US" sz="3800" b="1" dirty="0" err="1">
                <a:solidFill>
                  <a:schemeClr val="accent6">
                    <a:lumMod val="50000"/>
                  </a:schemeClr>
                </a:solidFill>
                <a:latin typeface="Times New Roman" pitchFamily="18" charset="0"/>
                <a:cs typeface="Times New Roman" pitchFamily="18" charset="0"/>
              </a:rPr>
              <a:t>riêng</a:t>
            </a:r>
            <a:r>
              <a:rPr lang="en-US" sz="3800" b="1" dirty="0">
                <a:solidFill>
                  <a:schemeClr val="accent6">
                    <a:lumMod val="50000"/>
                  </a:schemeClr>
                </a:solidFill>
                <a:latin typeface="Times New Roman" pitchFamily="18" charset="0"/>
                <a:cs typeface="Times New Roman" pitchFamily="18" charset="0"/>
              </a:rPr>
              <a:t>.</a:t>
            </a:r>
          </a:p>
        </p:txBody>
      </p:sp>
      <p:sp>
        <p:nvSpPr>
          <p:cNvPr id="51" name="Rectangle 50"/>
          <p:cNvSpPr/>
          <p:nvPr/>
        </p:nvSpPr>
        <p:spPr>
          <a:xfrm>
            <a:off x="2669308" y="169902"/>
            <a:ext cx="7213599" cy="1107996"/>
          </a:xfrm>
          <a:prstGeom prst="rect">
            <a:avLst/>
          </a:prstGeom>
        </p:spPr>
        <p:txBody>
          <a:bodyPr wrap="square">
            <a:spAutoFit/>
          </a:bodyPr>
          <a:lstStyle/>
          <a:p>
            <a:pPr algn="ctr"/>
            <a:r>
              <a:rPr lang="en-US" sz="6600" b="1" dirty="0">
                <a:solidFill>
                  <a:srgbClr val="FFC000"/>
                </a:solidFill>
                <a:latin typeface="Times New Roman" pitchFamily="18" charset="0"/>
                <a:cs typeface="Times New Roman" pitchFamily="18" charset="0"/>
              </a:rPr>
              <a:t>GHI NHỚ</a:t>
            </a:r>
            <a:endParaRPr lang="vi-VN" sz="6600" b="1" dirty="0">
              <a:solidFill>
                <a:srgbClr val="FFC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8" presetClass="emph" presetSubtype="0" repeatCount="indefinite" fill="hold" grpId="0" nodeType="withEffect">
                                  <p:stCondLst>
                                    <p:cond delay="0"/>
                                  </p:stCondLst>
                                  <p:childTnLst>
                                    <p:animRot by="21600000">
                                      <p:cBhvr>
                                        <p:cTn id="11" dur="2500" fill="hold"/>
                                        <p:tgtEl>
                                          <p:spTgt spid="52"/>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checkerboard(across)">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7">
            <a:extLst>
              <a:ext uri="{FF2B5EF4-FFF2-40B4-BE49-F238E27FC236}">
                <a16:creationId xmlns="" xmlns:a16="http://schemas.microsoft.com/office/drawing/2014/main" id="{65A8FE52-3406-42B8-ACCA-906F0874F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 y="0"/>
            <a:ext cx="12192000" cy="6858000"/>
          </a:xfrm>
          <a:prstGeom prst="rect">
            <a:avLst/>
          </a:prstGeom>
        </p:spPr>
      </p:pic>
      <p:pic>
        <p:nvPicPr>
          <p:cNvPr id="10" name="Picture 9" descr="Diagram&#10;&#10;Description automatically generated">
            <a:extLst>
              <a:ext uri="{FF2B5EF4-FFF2-40B4-BE49-F238E27FC236}">
                <a16:creationId xmlns="" xmlns:a16="http://schemas.microsoft.com/office/drawing/2014/main" id="{FAF2EC4E-86E4-48EA-8741-ED69820A8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647" y="0"/>
            <a:ext cx="9224682" cy="6858000"/>
          </a:xfrm>
          <a:prstGeom prst="rect">
            <a:avLst/>
          </a:prstGeom>
        </p:spPr>
      </p:pic>
      <p:sp>
        <p:nvSpPr>
          <p:cNvPr id="13" name="Rectangle 12">
            <a:extLst>
              <a:ext uri="{FF2B5EF4-FFF2-40B4-BE49-F238E27FC236}">
                <a16:creationId xmlns="" xmlns:a16="http://schemas.microsoft.com/office/drawing/2014/main" id="{21B2486B-33BE-4A70-9CEE-0711B56E3F63}"/>
              </a:ext>
            </a:extLst>
          </p:cNvPr>
          <p:cNvSpPr/>
          <p:nvPr/>
        </p:nvSpPr>
        <p:spPr>
          <a:xfrm>
            <a:off x="1449658" y="161338"/>
            <a:ext cx="3581061" cy="854364"/>
          </a:xfrm>
          <a:prstGeom prst="rect">
            <a:avLst/>
          </a:prstGeom>
          <a:solidFill>
            <a:schemeClr val="accent2">
              <a:lumMod val="40000"/>
              <a:lumOff val="6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a:solidFill>
                  <a:schemeClr val="accent6">
                    <a:lumMod val="50000"/>
                  </a:schemeClr>
                </a:solidFill>
                <a:latin typeface="Times New Roman" pitchFamily="18" charset="0"/>
                <a:cs typeface="Times New Roman" pitchFamily="18" charset="0"/>
              </a:rPr>
              <a:t>Liên hệ thực tế</a:t>
            </a:r>
            <a:endParaRPr lang="en-US" sz="40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613771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36195" y="0"/>
            <a:ext cx="12192000" cy="6858000"/>
            <a:chOff x="0" y="0"/>
            <a:chExt cx="12192000" cy="6858000"/>
          </a:xfrm>
        </p:grpSpPr>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6" name="直接连接符 35"/>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674" y="1222086"/>
            <a:ext cx="8355041" cy="4763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1954674" y="247576"/>
            <a:ext cx="7954355" cy="646331"/>
          </a:xfrm>
          <a:prstGeom prst="rect">
            <a:avLst/>
          </a:prstGeom>
        </p:spPr>
        <p:txBody>
          <a:bodyPr wrap="square">
            <a:spAutoFit/>
          </a:bodyPr>
          <a:lstStyle/>
          <a:p>
            <a:pPr algn="ctr"/>
            <a:r>
              <a:rPr lang="en-US" sz="3600" b="1" smtClean="0">
                <a:solidFill>
                  <a:srgbClr val="FFC000"/>
                </a:solidFill>
                <a:latin typeface="Times New Roman" pitchFamily="18" charset="0"/>
                <a:cs typeface="Times New Roman" pitchFamily="18" charset="0"/>
              </a:rPr>
              <a:t>ĐỀN THỜ VUA HÙNG TẠI PHÚ THỌ</a:t>
            </a:r>
            <a:endParaRPr lang="vi-VN" sz="3600" b="1" dirty="0">
              <a:solidFill>
                <a:srgbClr val="FFC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16" name="Rounded Rectangle 15"/>
          <p:cNvSpPr/>
          <p:nvPr/>
        </p:nvSpPr>
        <p:spPr>
          <a:xfrm>
            <a:off x="230908" y="5389123"/>
            <a:ext cx="11961091" cy="813077"/>
          </a:xfrm>
          <a:prstGeom prst="roundRect">
            <a:avLst/>
          </a:prstGeom>
          <a:solidFill>
            <a:schemeClr val="bg1">
              <a:alpha val="61000"/>
            </a:schemeClr>
          </a:solidFill>
          <a:ln w="38100">
            <a:solidFill>
              <a:srgbClr val="1F8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379D49"/>
                </a:solidFill>
                <a:latin typeface="Times New Roman" pitchFamily="18" charset="0"/>
                <a:cs typeface="Times New Roman" pitchFamily="18" charset="0"/>
              </a:rPr>
              <a:t>TRUYỀN THUYẾT BÁNH CHƯNG – BÁNH GIẦY</a:t>
            </a:r>
            <a:endParaRPr lang="en-US" sz="4000" b="1" dirty="0">
              <a:solidFill>
                <a:schemeClr val="accent6">
                  <a:lumMod val="50000"/>
                </a:schemeClr>
              </a:solidFill>
              <a:latin typeface="Times New Roman" pitchFamily="18" charset="0"/>
              <a:cs typeface="Times New Roman"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p:blipFill>
        <p:spPr>
          <a:xfrm>
            <a:off x="1741293" y="204282"/>
            <a:ext cx="8579058" cy="486555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575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36195" y="0"/>
            <a:ext cx="12192000" cy="6858000"/>
            <a:chOff x="0" y="0"/>
            <a:chExt cx="12192000" cy="6858000"/>
          </a:xfrm>
        </p:grpSpPr>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6" name="直接连接符 35"/>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2281717" y="247576"/>
            <a:ext cx="7700954" cy="646331"/>
          </a:xfrm>
          <a:prstGeom prst="rect">
            <a:avLst/>
          </a:prstGeom>
        </p:spPr>
        <p:txBody>
          <a:bodyPr wrap="none">
            <a:spAutoFit/>
          </a:bodyPr>
          <a:lstStyle/>
          <a:p>
            <a:pPr algn="ctr"/>
            <a:r>
              <a:rPr lang="en-US" sz="3600" b="1" dirty="0">
                <a:solidFill>
                  <a:srgbClr val="FFC000"/>
                </a:solidFill>
                <a:latin typeface="Times New Roman" pitchFamily="18" charset="0"/>
                <a:cs typeface="Times New Roman" pitchFamily="18" charset="0"/>
              </a:rPr>
              <a:t>ĐỀN THỜ VUA HÙNG TẠI TP.HCM</a:t>
            </a:r>
            <a:endParaRPr lang="vi-VN" sz="3600" b="1" dirty="0">
              <a:solidFill>
                <a:srgbClr val="FFC000"/>
              </a:solidFill>
              <a:latin typeface="Times New Roman" pitchFamily="18" charset="0"/>
              <a:cs typeface="Times New Roman"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416" y="1221508"/>
            <a:ext cx="8058583" cy="5372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145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36195" y="0"/>
            <a:ext cx="12192000" cy="6858000"/>
            <a:chOff x="0" y="0"/>
            <a:chExt cx="12192000" cy="6858000"/>
          </a:xfrm>
        </p:grpSpPr>
        <p:pic>
          <p:nvPicPr>
            <p:cNvPr id="29" name="图片 28"/>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6" name="直接连接符 35"/>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636182" y="247576"/>
            <a:ext cx="10992047" cy="584775"/>
          </a:xfrm>
          <a:prstGeom prst="rect">
            <a:avLst/>
          </a:prstGeom>
        </p:spPr>
        <p:txBody>
          <a:bodyPr wrap="none">
            <a:spAutoFit/>
          </a:bodyPr>
          <a:lstStyle/>
          <a:p>
            <a:pPr algn="ctr"/>
            <a:r>
              <a:rPr lang="en-US" sz="3200" b="1" dirty="0">
                <a:solidFill>
                  <a:srgbClr val="FFC000"/>
                </a:solidFill>
                <a:latin typeface="Times New Roman" pitchFamily="18" charset="0"/>
                <a:cs typeface="Times New Roman" pitchFamily="18" charset="0"/>
              </a:rPr>
              <a:t>LỄ HỘI GIỖ TỔ HÙNG VƯƠNG KHẮP CÁC VÙNG MIỀN</a:t>
            </a:r>
            <a:endParaRPr lang="vi-VN" sz="3200" b="1" dirty="0">
              <a:solidFill>
                <a:srgbClr val="FFC000"/>
              </a:solidFill>
              <a:latin typeface="Times New Roman" pitchFamily="18" charset="0"/>
              <a:cs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8419" y="4348387"/>
            <a:ext cx="2907277" cy="2180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418" y="1158126"/>
            <a:ext cx="5968872" cy="3025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9079" y="4348387"/>
            <a:ext cx="3617498" cy="2180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418" y="4355468"/>
            <a:ext cx="4617528" cy="2201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3512" y="1202584"/>
            <a:ext cx="4887777" cy="2946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550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1138987" y="-4744096"/>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015136" y="1852065"/>
            <a:ext cx="9445344" cy="2554545"/>
            <a:chOff x="2439802" y="1781714"/>
            <a:chExt cx="7693144" cy="2554545"/>
          </a:xfrm>
        </p:grpSpPr>
        <p:sp>
          <p:nvSpPr>
            <p:cNvPr id="8" name="TextBox 16"/>
            <p:cNvSpPr txBox="1"/>
            <p:nvPr/>
          </p:nvSpPr>
          <p:spPr>
            <a:xfrm>
              <a:off x="2439802" y="1821953"/>
              <a:ext cx="7620659" cy="1323439"/>
            </a:xfrm>
            <a:prstGeom prst="rect">
              <a:avLst/>
            </a:prstGeom>
            <a:noFill/>
          </p:spPr>
          <p:txBody>
            <a:bodyPr wrap="square" rtlCol="0">
              <a:spAutoFit/>
            </a:bodyPr>
            <a:lstStyle/>
            <a:p>
              <a:pPr algn="dist"/>
              <a:r>
                <a:rPr lang="en-US" altLang="zh-CN" sz="8000" b="1" dirty="0">
                  <a:solidFill>
                    <a:srgbClr val="C00000"/>
                  </a:solidFill>
                  <a:latin typeface="UTM Deutsch Gothic" panose="02040603050506020204" pitchFamily="18" charset="0"/>
                  <a:ea typeface="字魂35号-经典雅黑" panose="02000000000000000000" pitchFamily="2" charset="-122"/>
                  <a:cs typeface="Montserrat SemiBold" panose="00000700000000000000" charset="0"/>
                </a:rPr>
                <a:t>CHÀO TẠM BIỆT!</a:t>
              </a:r>
              <a:endParaRPr lang="zh-CN" altLang="en-US" sz="8000" b="1" dirty="0">
                <a:solidFill>
                  <a:srgbClr val="C00000"/>
                </a:solidFill>
                <a:latin typeface="UTM Deutsch Gothic" panose="02040603050506020204" pitchFamily="18" charset="0"/>
                <a:ea typeface="字魂35号-经典雅黑" panose="02000000000000000000" pitchFamily="2" charset="-122"/>
                <a:cs typeface="Montserrat SemiBold" panose="00000700000000000000" charset="0"/>
              </a:endParaRPr>
            </a:p>
          </p:txBody>
        </p:sp>
        <p:sp>
          <p:nvSpPr>
            <p:cNvPr id="9" name="TextBox 16"/>
            <p:cNvSpPr txBox="1"/>
            <p:nvPr/>
          </p:nvSpPr>
          <p:spPr>
            <a:xfrm>
              <a:off x="2512287" y="1781714"/>
              <a:ext cx="7620659" cy="2554545"/>
            </a:xfrm>
            <a:prstGeom prst="rect">
              <a:avLst/>
            </a:prstGeom>
            <a:noFill/>
          </p:spPr>
          <p:txBody>
            <a:bodyPr wrap="square" rtlCol="0">
              <a:spAutoFit/>
            </a:bodyPr>
            <a:lstStyle/>
            <a:p>
              <a:pPr algn="dist"/>
              <a:r>
                <a:rPr lang="en-US" altLang="zh-CN" sz="8000" b="1" dirty="0">
                  <a:solidFill>
                    <a:srgbClr val="FE6A80"/>
                  </a:solidFill>
                  <a:latin typeface="Times New Roman" pitchFamily="18" charset="0"/>
                  <a:ea typeface="字魂35号-经典雅黑" panose="02000000000000000000" pitchFamily="2" charset="-122"/>
                  <a:cs typeface="Times New Roman" pitchFamily="18" charset="0"/>
                </a:rPr>
                <a:t>CHÀO TẠM BIỆT</a:t>
              </a:r>
              <a:r>
                <a:rPr lang="en-US" altLang="zh-CN" sz="8000" b="1" dirty="0">
                  <a:solidFill>
                    <a:srgbClr val="FE6A80"/>
                  </a:solidFill>
                  <a:latin typeface="UTM Deutsch Gothic" panose="02040603050506020204" pitchFamily="18" charset="0"/>
                  <a:ea typeface="字魂35号-经典雅黑" panose="02000000000000000000" pitchFamily="2" charset="-122"/>
                  <a:cs typeface="Montserrat SemiBold" panose="00000700000000000000" charset="0"/>
                </a:rPr>
                <a:t>!</a:t>
              </a:r>
              <a:endParaRPr lang="zh-CN" altLang="en-US" sz="8000" b="1" dirty="0">
                <a:solidFill>
                  <a:srgbClr val="FE6A80"/>
                </a:solidFill>
                <a:latin typeface="UTM Deutsch Gothic" panose="02040603050506020204" pitchFamily="18" charset="0"/>
                <a:ea typeface="字魂35号-经典雅黑" panose="02000000000000000000" pitchFamily="2" charset="-122"/>
                <a:cs typeface="Montserrat SemiBold" panose="00000700000000000000"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4"/>
                                        </p:tgtEl>
                                        <p:attrNameLst>
                                          <p:attrName>r</p:attrName>
                                        </p:attrNameLst>
                                      </p:cBhvr>
                                    </p:animRo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16" name="Rounded Rectangle 15"/>
          <p:cNvSpPr/>
          <p:nvPr/>
        </p:nvSpPr>
        <p:spPr>
          <a:xfrm>
            <a:off x="230909" y="5389123"/>
            <a:ext cx="11730182" cy="813077"/>
          </a:xfrm>
          <a:prstGeom prst="roundRect">
            <a:avLst/>
          </a:prstGeom>
          <a:solidFill>
            <a:schemeClr val="bg1">
              <a:alpha val="61000"/>
            </a:schemeClr>
          </a:solidFill>
          <a:ln w="38100">
            <a:solidFill>
              <a:srgbClr val="1F8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379D49"/>
                </a:solidFill>
                <a:latin typeface="Times New Roman" pitchFamily="18" charset="0"/>
                <a:cs typeface="Times New Roman" pitchFamily="18" charset="0"/>
              </a:rPr>
              <a:t>SỰ TÍCH QUẢ DƯA HẤU</a:t>
            </a:r>
            <a:endParaRPr lang="en-US" sz="4000" b="1" dirty="0">
              <a:solidFill>
                <a:schemeClr val="accent6">
                  <a:lumMod val="50000"/>
                </a:schemeClr>
              </a:solidFill>
              <a:latin typeface="Times New Roman" pitchFamily="18" charset="0"/>
              <a:cs typeface="Times New Roman"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p:blipFill>
        <p:spPr>
          <a:xfrm>
            <a:off x="1799289" y="275513"/>
            <a:ext cx="8593422" cy="4838097"/>
          </a:xfrm>
          <a:prstGeom prst="rect">
            <a:avLst/>
          </a:prstGeom>
          <a:solidFill>
            <a:srgbClr val="FFFFFF">
              <a:shade val="85000"/>
            </a:srgbClr>
          </a:solidFill>
          <a:ln w="88900" cap="sq">
            <a:solidFill>
              <a:srgbClr val="FFFFFF"/>
            </a:solid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0287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485" y="2675107"/>
            <a:ext cx="5331796" cy="4182894"/>
          </a:xfrm>
          <a:prstGeom prst="rect">
            <a:avLst/>
          </a:prstGeom>
        </p:spPr>
      </p:pic>
      <p:sp>
        <p:nvSpPr>
          <p:cNvPr id="4" name="TextBox 3"/>
          <p:cNvSpPr txBox="1"/>
          <p:nvPr/>
        </p:nvSpPr>
        <p:spPr>
          <a:xfrm>
            <a:off x="1524000" y="446667"/>
            <a:ext cx="9144000" cy="1200329"/>
          </a:xfrm>
          <a:prstGeom prst="rect">
            <a:avLst/>
          </a:prstGeom>
          <a:solidFill>
            <a:schemeClr val="bg1"/>
          </a:solidFill>
        </p:spPr>
        <p:txBody>
          <a:bodyPr wrap="square" rtlCol="0">
            <a:spAutoFit/>
          </a:bodyPr>
          <a:lstStyle/>
          <a:p>
            <a:pPr algn="just"/>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chuyện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đặc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điểm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gì</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điểm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xảy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chuyện</a:t>
            </a:r>
            <a:r>
              <a:rPr lang="en-US" sz="3600" b="1" dirty="0">
                <a:latin typeface="Times New Roman" pitchFamily="18" charset="0"/>
                <a:cs typeface="Times New Roman" pitchFamily="18" charset="0"/>
              </a:rPr>
              <a:t>?</a:t>
            </a:r>
          </a:p>
        </p:txBody>
      </p:sp>
      <p:sp>
        <p:nvSpPr>
          <p:cNvPr id="8" name="TextBox 7"/>
          <p:cNvSpPr txBox="1"/>
          <p:nvPr/>
        </p:nvSpPr>
        <p:spPr>
          <a:xfrm>
            <a:off x="1630409" y="1646996"/>
            <a:ext cx="9144000" cy="1200329"/>
          </a:xfrm>
          <a:prstGeom prst="rect">
            <a:avLst/>
          </a:prstGeom>
          <a:solidFill>
            <a:schemeClr val="bg1"/>
          </a:solidFill>
        </p:spPr>
        <p:txBody>
          <a:bodyPr wrap="square" rtlCol="0">
            <a:spAutoFit/>
          </a:bodyPr>
          <a:lstStyle/>
          <a:p>
            <a:pPr algn="just"/>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Thời</a:t>
            </a:r>
            <a:r>
              <a:rPr lang="en-US" sz="3600" b="1" dirty="0" smtClean="0">
                <a:latin typeface="Times New Roman" pitchFamily="18" charset="0"/>
                <a:cs typeface="Times New Roman" pitchFamily="18" charset="0"/>
              </a:rPr>
              <a:t> </a:t>
            </a:r>
            <a:r>
              <a:rPr lang="en-US" sz="3600" b="1" dirty="0" err="1">
                <a:latin typeface="Times New Roman" pitchFamily="18" charset="0"/>
                <a:cs typeface="Times New Roman" pitchFamily="18" charset="0"/>
              </a:rPr>
              <a:t>Hùng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Vương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 ta </a:t>
            </a:r>
            <a:r>
              <a:rPr lang="en-US" sz="3600" b="1" dirty="0" err="1">
                <a:latin typeface="Times New Roman" pitchFamily="18" charset="0"/>
                <a:cs typeface="Times New Roman" pitchFamily="18" charset="0"/>
              </a:rPr>
              <a:t>lúc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như</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thế</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nào</a:t>
            </a:r>
            <a:r>
              <a:rPr lang="en-US" sz="3600" b="1" dirty="0">
                <a:latin typeface="Times New Roman" pitchFamily="18" charset="0"/>
                <a:cs typeface="Times New Roman" pitchFamily="18" charset="0"/>
              </a:rPr>
              <a:t>? </a:t>
            </a:r>
          </a:p>
        </p:txBody>
      </p:sp>
    </p:spTree>
    <p:extLst>
      <p:ext uri="{BB962C8B-B14F-4D97-AF65-F5344CB8AC3E}">
        <p14:creationId xmlns:p14="http://schemas.microsoft.com/office/powerpoint/2010/main" val="27853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Oval 4"/>
          <p:cNvSpPr/>
          <p:nvPr/>
        </p:nvSpPr>
        <p:spPr>
          <a:xfrm>
            <a:off x="1138987" y="-4744096"/>
            <a:ext cx="9991368" cy="9991368"/>
          </a:xfrm>
          <a:prstGeom prst="ellipse">
            <a:avLst/>
          </a:prstGeom>
          <a:blipFill dpi="0" rotWithShape="1">
            <a:blip r:embed="rId6">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5"/>
          <p:cNvSpPr txBox="1"/>
          <p:nvPr/>
        </p:nvSpPr>
        <p:spPr>
          <a:xfrm>
            <a:off x="4109510" y="1122073"/>
            <a:ext cx="3939486"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Times New Roman" pitchFamily="18" charset="0"/>
                <a:ea typeface="字魂35号-经典雅黑" panose="02000000000000000000" pitchFamily="2" charset="-122"/>
                <a:cs typeface="Times New Roman" pitchFamily="18" charset="0"/>
              </a:rPr>
              <a:t>LỊCH SỬ </a:t>
            </a:r>
          </a:p>
        </p:txBody>
      </p:sp>
      <p:grpSp>
        <p:nvGrpSpPr>
          <p:cNvPr id="6" name="Group 5"/>
          <p:cNvGrpSpPr/>
          <p:nvPr/>
        </p:nvGrpSpPr>
        <p:grpSpPr>
          <a:xfrm>
            <a:off x="324421" y="1898664"/>
            <a:ext cx="11620500" cy="3060670"/>
            <a:chOff x="1657995" y="1784219"/>
            <a:chExt cx="8807231" cy="2552546"/>
          </a:xfrm>
        </p:grpSpPr>
        <p:sp>
          <p:nvSpPr>
            <p:cNvPr id="11" name="TextBox 16"/>
            <p:cNvSpPr txBox="1"/>
            <p:nvPr/>
          </p:nvSpPr>
          <p:spPr>
            <a:xfrm>
              <a:off x="2429164" y="1784219"/>
              <a:ext cx="7620659" cy="1309069"/>
            </a:xfrm>
            <a:prstGeom prst="rect">
              <a:avLst/>
            </a:prstGeom>
            <a:noFill/>
          </p:spPr>
          <p:txBody>
            <a:bodyPr wrap="square" rtlCol="0">
              <a:spAutoFit/>
            </a:bodyPr>
            <a:lstStyle/>
            <a:p>
              <a:pPr algn="dist"/>
              <a:endParaRPr lang="zh-CN" altLang="en-US" sz="9600" b="1" dirty="0">
                <a:solidFill>
                  <a:srgbClr val="C00000"/>
                </a:solidFill>
                <a:latin typeface="UTM Deutsch Gothic" panose="02040603050506020204" pitchFamily="18" charset="0"/>
                <a:ea typeface="字魂35号-经典雅黑" panose="02000000000000000000" pitchFamily="2" charset="-122"/>
                <a:cs typeface="Montserrat SemiBold" panose="00000700000000000000" charset="0"/>
              </a:endParaRPr>
            </a:p>
          </p:txBody>
        </p:sp>
        <p:sp>
          <p:nvSpPr>
            <p:cNvPr id="9" name="TextBox 16"/>
            <p:cNvSpPr txBox="1"/>
            <p:nvPr/>
          </p:nvSpPr>
          <p:spPr>
            <a:xfrm>
              <a:off x="1800430" y="1827547"/>
              <a:ext cx="8664796" cy="2207451"/>
            </a:xfrm>
            <a:prstGeom prst="rect">
              <a:avLst/>
            </a:prstGeom>
            <a:noFill/>
          </p:spPr>
          <p:txBody>
            <a:bodyPr wrap="square" rtlCol="0">
              <a:spAutoFit/>
            </a:bodyPr>
            <a:lstStyle/>
            <a:p>
              <a:pPr algn="dist"/>
              <a:endParaRPr lang="zh-CN" altLang="en-US" sz="16600" b="1" dirty="0">
                <a:solidFill>
                  <a:srgbClr val="C00000"/>
                </a:solidFill>
                <a:latin typeface="UVN Hoa Ky" panose="03040702020708020505" pitchFamily="66" charset="0"/>
                <a:ea typeface="字魂35号-经典雅黑" panose="02000000000000000000" pitchFamily="2" charset="-122"/>
                <a:cs typeface="Montserrat SemiBold" panose="00000700000000000000" charset="0"/>
              </a:endParaRPr>
            </a:p>
          </p:txBody>
        </p:sp>
        <p:sp>
          <p:nvSpPr>
            <p:cNvPr id="13" name="TextBox 16">
              <a:extLst>
                <a:ext uri="{FF2B5EF4-FFF2-40B4-BE49-F238E27FC236}">
                  <a16:creationId xmlns="" xmlns:a16="http://schemas.microsoft.com/office/drawing/2014/main" id="{292FA27B-70C9-4915-82BA-C4B8D0B29D9C}"/>
                </a:ext>
              </a:extLst>
            </p:cNvPr>
            <p:cNvSpPr txBox="1"/>
            <p:nvPr/>
          </p:nvSpPr>
          <p:spPr>
            <a:xfrm>
              <a:off x="1657995" y="2000974"/>
              <a:ext cx="8664796" cy="2335791"/>
            </a:xfrm>
            <a:prstGeom prst="rect">
              <a:avLst/>
            </a:prstGeom>
            <a:noFill/>
          </p:spPr>
          <p:txBody>
            <a:bodyPr wrap="square" rtlCol="0">
              <a:spAutoFit/>
            </a:bodyPr>
            <a:lstStyle/>
            <a:p>
              <a:pPr algn="dist"/>
              <a:r>
                <a:rPr lang="en-US" altLang="zh-CN" sz="8800" b="1" dirty="0">
                  <a:solidFill>
                    <a:srgbClr val="C00000"/>
                  </a:solidFill>
                  <a:latin typeface="UVN Mang Cau Nang" panose="03060902050402020B05" pitchFamily="66" charset="0"/>
                  <a:ea typeface="字魂35号-经典雅黑" panose="02000000000000000000" pitchFamily="2" charset="-122"/>
                  <a:cs typeface="Montserrat SemiBold" panose="00000700000000000000" charset="0"/>
                </a:rPr>
                <a:t>NƯỚC VĂN LANG</a:t>
              </a:r>
              <a:endParaRPr lang="zh-CN" altLang="en-US" sz="8800" b="1" dirty="0">
                <a:solidFill>
                  <a:srgbClr val="C00000"/>
                </a:solidFill>
                <a:latin typeface="UVN Mang Cau Nang" panose="03060902050402020B05" pitchFamily="66" charset="0"/>
                <a:ea typeface="字魂35号-经典雅黑" panose="02000000000000000000" pitchFamily="2" charset="-122"/>
                <a:cs typeface="Montserrat SemiBold" panose="00000700000000000000" charset="0"/>
              </a:endParaRPr>
            </a:p>
          </p:txBody>
        </p:sp>
        <p:sp>
          <p:nvSpPr>
            <p:cNvPr id="14" name="TextBox 16">
              <a:extLst>
                <a:ext uri="{FF2B5EF4-FFF2-40B4-BE49-F238E27FC236}">
                  <a16:creationId xmlns="" xmlns:a16="http://schemas.microsoft.com/office/drawing/2014/main" id="{75B2A314-1089-491B-B00A-B8CA2A397B0E}"/>
                </a:ext>
              </a:extLst>
            </p:cNvPr>
            <p:cNvSpPr txBox="1"/>
            <p:nvPr/>
          </p:nvSpPr>
          <p:spPr>
            <a:xfrm>
              <a:off x="1728002" y="1983854"/>
              <a:ext cx="8664796" cy="1206398"/>
            </a:xfrm>
            <a:prstGeom prst="rect">
              <a:avLst/>
            </a:prstGeom>
            <a:noFill/>
          </p:spPr>
          <p:txBody>
            <a:bodyPr wrap="square" rtlCol="0">
              <a:spAutoFit/>
            </a:bodyPr>
            <a:lstStyle/>
            <a:p>
              <a:pPr algn="dist"/>
              <a:r>
                <a:rPr lang="en-US" altLang="zh-CN" sz="8800" b="1" dirty="0">
                  <a:ln w="19050">
                    <a:solidFill>
                      <a:schemeClr val="bg1"/>
                    </a:solidFill>
                  </a:ln>
                  <a:solidFill>
                    <a:srgbClr val="C00000"/>
                  </a:solidFill>
                  <a:latin typeface="Times New Roman" pitchFamily="18" charset="0"/>
                  <a:ea typeface="字魂35号-经典雅黑" panose="02000000000000000000" pitchFamily="2" charset="-122"/>
                  <a:cs typeface="Times New Roman" pitchFamily="18" charset="0"/>
                </a:rPr>
                <a:t>NƯỚC VĂN LANG</a:t>
              </a:r>
              <a:endParaRPr lang="zh-CN" altLang="en-US" sz="8800" b="1" dirty="0">
                <a:ln w="19050">
                  <a:solidFill>
                    <a:schemeClr val="bg1"/>
                  </a:solidFill>
                </a:ln>
                <a:solidFill>
                  <a:srgbClr val="C00000"/>
                </a:solidFill>
                <a:latin typeface="Times New Roman" pitchFamily="18" charset="0"/>
                <a:ea typeface="字魂35号-经典雅黑" panose="02000000000000000000" pitchFamily="2" charset="-122"/>
                <a:cs typeface="Times New Roman" pitchFamily="18" charset="0"/>
              </a:endParaRPr>
            </a:p>
          </p:txBody>
        </p:sp>
      </p:grpSp>
      <p:pic>
        <p:nvPicPr>
          <p:cNvPr id="2" name="Noi Trong Len Cac Ban Oi - Dang Cap Nhat">
            <a:hlinkClick r:id="" action="ppaction://media"/>
            <a:extLst>
              <a:ext uri="{FF2B5EF4-FFF2-40B4-BE49-F238E27FC236}">
                <a16:creationId xmlns="" xmlns:a16="http://schemas.microsoft.com/office/drawing/2014/main" id="{B91F39F7-E0BB-4BFC-A3B8-2C822701CE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28220" y="3993129"/>
            <a:ext cx="668209" cy="668209"/>
          </a:xfrm>
          <a:prstGeom prst="rect">
            <a:avLst/>
          </a:prstGeom>
        </p:spPr>
      </p:pic>
    </p:spTree>
    <p:extLst>
      <p:ext uri="{BB962C8B-B14F-4D97-AF65-F5344CB8AC3E}">
        <p14:creationId xmlns:p14="http://schemas.microsoft.com/office/powerpoint/2010/main" val="684937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8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P spid="1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30909" y="1874116"/>
            <a:ext cx="11730182" cy="2993719"/>
          </a:xfrm>
          <a:custGeom>
            <a:avLst/>
            <a:gdLst>
              <a:gd name="connsiteX0" fmla="*/ 0 w 11730182"/>
              <a:gd name="connsiteY0" fmla="*/ 417820 h 2506869"/>
              <a:gd name="connsiteX1" fmla="*/ 417820 w 11730182"/>
              <a:gd name="connsiteY1" fmla="*/ 0 h 2506869"/>
              <a:gd name="connsiteX2" fmla="*/ 664381 w 11730182"/>
              <a:gd name="connsiteY2" fmla="*/ 0 h 2506869"/>
              <a:gd name="connsiteX3" fmla="*/ 1128832 w 11730182"/>
              <a:gd name="connsiteY3" fmla="*/ 0 h 2506869"/>
              <a:gd name="connsiteX4" fmla="*/ 1811175 w 11730182"/>
              <a:gd name="connsiteY4" fmla="*/ 0 h 2506869"/>
              <a:gd name="connsiteX5" fmla="*/ 2166681 w 11730182"/>
              <a:gd name="connsiteY5" fmla="*/ 0 h 2506869"/>
              <a:gd name="connsiteX6" fmla="*/ 2957968 w 11730182"/>
              <a:gd name="connsiteY6" fmla="*/ 0 h 2506869"/>
              <a:gd name="connsiteX7" fmla="*/ 3640311 w 11730182"/>
              <a:gd name="connsiteY7" fmla="*/ 0 h 2506869"/>
              <a:gd name="connsiteX8" fmla="*/ 3995817 w 11730182"/>
              <a:gd name="connsiteY8" fmla="*/ 0 h 2506869"/>
              <a:gd name="connsiteX9" fmla="*/ 4678159 w 11730182"/>
              <a:gd name="connsiteY9" fmla="*/ 0 h 2506869"/>
              <a:gd name="connsiteX10" fmla="*/ 5142611 w 11730182"/>
              <a:gd name="connsiteY10" fmla="*/ 0 h 2506869"/>
              <a:gd name="connsiteX11" fmla="*/ 5389172 w 11730182"/>
              <a:gd name="connsiteY11" fmla="*/ 0 h 2506869"/>
              <a:gd name="connsiteX12" fmla="*/ 5635732 w 11730182"/>
              <a:gd name="connsiteY12" fmla="*/ 0 h 2506869"/>
              <a:gd name="connsiteX13" fmla="*/ 5882293 w 11730182"/>
              <a:gd name="connsiteY13" fmla="*/ 0 h 2506869"/>
              <a:gd name="connsiteX14" fmla="*/ 6564635 w 11730182"/>
              <a:gd name="connsiteY14" fmla="*/ 0 h 2506869"/>
              <a:gd name="connsiteX15" fmla="*/ 6811196 w 11730182"/>
              <a:gd name="connsiteY15" fmla="*/ 0 h 2506869"/>
              <a:gd name="connsiteX16" fmla="*/ 7166702 w 11730182"/>
              <a:gd name="connsiteY16" fmla="*/ 0 h 2506869"/>
              <a:gd name="connsiteX17" fmla="*/ 7849044 w 11730182"/>
              <a:gd name="connsiteY17" fmla="*/ 0 h 2506869"/>
              <a:gd name="connsiteX18" fmla="*/ 8204551 w 11730182"/>
              <a:gd name="connsiteY18" fmla="*/ 0 h 2506869"/>
              <a:gd name="connsiteX19" fmla="*/ 8995838 w 11730182"/>
              <a:gd name="connsiteY19" fmla="*/ 0 h 2506869"/>
              <a:gd name="connsiteX20" fmla="*/ 9242399 w 11730182"/>
              <a:gd name="connsiteY20" fmla="*/ 0 h 2506869"/>
              <a:gd name="connsiteX21" fmla="*/ 9815796 w 11730182"/>
              <a:gd name="connsiteY21" fmla="*/ 0 h 2506869"/>
              <a:gd name="connsiteX22" fmla="*/ 10607084 w 11730182"/>
              <a:gd name="connsiteY22" fmla="*/ 0 h 2506869"/>
              <a:gd name="connsiteX23" fmla="*/ 11312362 w 11730182"/>
              <a:gd name="connsiteY23" fmla="*/ 0 h 2506869"/>
              <a:gd name="connsiteX24" fmla="*/ 11730182 w 11730182"/>
              <a:gd name="connsiteY24" fmla="*/ 417820 h 2506869"/>
              <a:gd name="connsiteX25" fmla="*/ 11730182 w 11730182"/>
              <a:gd name="connsiteY25" fmla="*/ 958184 h 2506869"/>
              <a:gd name="connsiteX26" fmla="*/ 11730182 w 11730182"/>
              <a:gd name="connsiteY26" fmla="*/ 1498548 h 2506869"/>
              <a:gd name="connsiteX27" fmla="*/ 11730182 w 11730182"/>
              <a:gd name="connsiteY27" fmla="*/ 2089049 h 2506869"/>
              <a:gd name="connsiteX28" fmla="*/ 11312362 w 11730182"/>
              <a:gd name="connsiteY28" fmla="*/ 2506869 h 2506869"/>
              <a:gd name="connsiteX29" fmla="*/ 10738965 w 11730182"/>
              <a:gd name="connsiteY29" fmla="*/ 2506869 h 2506869"/>
              <a:gd name="connsiteX30" fmla="*/ 10274514 w 11730182"/>
              <a:gd name="connsiteY30" fmla="*/ 2506869 h 2506869"/>
              <a:gd name="connsiteX31" fmla="*/ 9810062 w 11730182"/>
              <a:gd name="connsiteY31" fmla="*/ 2506869 h 2506869"/>
              <a:gd name="connsiteX32" fmla="*/ 9563501 w 11730182"/>
              <a:gd name="connsiteY32" fmla="*/ 2506869 h 2506869"/>
              <a:gd name="connsiteX33" fmla="*/ 9207995 w 11730182"/>
              <a:gd name="connsiteY33" fmla="*/ 2506869 h 2506869"/>
              <a:gd name="connsiteX34" fmla="*/ 8961435 w 11730182"/>
              <a:gd name="connsiteY34" fmla="*/ 2506869 h 2506869"/>
              <a:gd name="connsiteX35" fmla="*/ 8714874 w 11730182"/>
              <a:gd name="connsiteY35" fmla="*/ 2506869 h 2506869"/>
              <a:gd name="connsiteX36" fmla="*/ 8141477 w 11730182"/>
              <a:gd name="connsiteY36" fmla="*/ 2506869 h 2506869"/>
              <a:gd name="connsiteX37" fmla="*/ 7350189 w 11730182"/>
              <a:gd name="connsiteY37" fmla="*/ 2506869 h 2506869"/>
              <a:gd name="connsiteX38" fmla="*/ 6776792 w 11730182"/>
              <a:gd name="connsiteY38" fmla="*/ 2506869 h 2506869"/>
              <a:gd name="connsiteX39" fmla="*/ 6312341 w 11730182"/>
              <a:gd name="connsiteY39" fmla="*/ 2506869 h 2506869"/>
              <a:gd name="connsiteX40" fmla="*/ 5956835 w 11730182"/>
              <a:gd name="connsiteY40" fmla="*/ 2506869 h 2506869"/>
              <a:gd name="connsiteX41" fmla="*/ 5601328 w 11730182"/>
              <a:gd name="connsiteY41" fmla="*/ 2506869 h 2506869"/>
              <a:gd name="connsiteX42" fmla="*/ 5245822 w 11730182"/>
              <a:gd name="connsiteY42" fmla="*/ 2506869 h 2506869"/>
              <a:gd name="connsiteX43" fmla="*/ 4454535 w 11730182"/>
              <a:gd name="connsiteY43" fmla="*/ 2506869 h 2506869"/>
              <a:gd name="connsiteX44" fmla="*/ 3772192 w 11730182"/>
              <a:gd name="connsiteY44" fmla="*/ 2506869 h 2506869"/>
              <a:gd name="connsiteX45" fmla="*/ 2980904 w 11730182"/>
              <a:gd name="connsiteY45" fmla="*/ 2506869 h 2506869"/>
              <a:gd name="connsiteX46" fmla="*/ 2298562 w 11730182"/>
              <a:gd name="connsiteY46" fmla="*/ 2506869 h 2506869"/>
              <a:gd name="connsiteX47" fmla="*/ 1507274 w 11730182"/>
              <a:gd name="connsiteY47" fmla="*/ 2506869 h 2506869"/>
              <a:gd name="connsiteX48" fmla="*/ 417820 w 11730182"/>
              <a:gd name="connsiteY48" fmla="*/ 2506869 h 2506869"/>
              <a:gd name="connsiteX49" fmla="*/ 0 w 11730182"/>
              <a:gd name="connsiteY49" fmla="*/ 2089049 h 2506869"/>
              <a:gd name="connsiteX50" fmla="*/ 0 w 11730182"/>
              <a:gd name="connsiteY50" fmla="*/ 1515260 h 2506869"/>
              <a:gd name="connsiteX51" fmla="*/ 0 w 11730182"/>
              <a:gd name="connsiteY51" fmla="*/ 1008321 h 2506869"/>
              <a:gd name="connsiteX52" fmla="*/ 0 w 11730182"/>
              <a:gd name="connsiteY52" fmla="*/ 417820 h 25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30182" h="2506869" fill="none" extrusionOk="0">
                <a:moveTo>
                  <a:pt x="0" y="417820"/>
                </a:moveTo>
                <a:cubicBezTo>
                  <a:pt x="-51550" y="221060"/>
                  <a:pt x="136175" y="13658"/>
                  <a:pt x="417820" y="0"/>
                </a:cubicBezTo>
                <a:cubicBezTo>
                  <a:pt x="514851" y="-1161"/>
                  <a:pt x="555562" y="4760"/>
                  <a:pt x="664381" y="0"/>
                </a:cubicBezTo>
                <a:cubicBezTo>
                  <a:pt x="773200" y="-4760"/>
                  <a:pt x="1018452" y="4461"/>
                  <a:pt x="1128832" y="0"/>
                </a:cubicBezTo>
                <a:cubicBezTo>
                  <a:pt x="1239212" y="-4461"/>
                  <a:pt x="1599702" y="70864"/>
                  <a:pt x="1811175" y="0"/>
                </a:cubicBezTo>
                <a:cubicBezTo>
                  <a:pt x="2022648" y="-70864"/>
                  <a:pt x="2089496" y="21891"/>
                  <a:pt x="2166681" y="0"/>
                </a:cubicBezTo>
                <a:cubicBezTo>
                  <a:pt x="2243866" y="-21891"/>
                  <a:pt x="2659719" y="58142"/>
                  <a:pt x="2957968" y="0"/>
                </a:cubicBezTo>
                <a:cubicBezTo>
                  <a:pt x="3256217" y="-58142"/>
                  <a:pt x="3419397" y="21816"/>
                  <a:pt x="3640311" y="0"/>
                </a:cubicBezTo>
                <a:cubicBezTo>
                  <a:pt x="3861225" y="-21816"/>
                  <a:pt x="3921048" y="11103"/>
                  <a:pt x="3995817" y="0"/>
                </a:cubicBezTo>
                <a:cubicBezTo>
                  <a:pt x="4070586" y="-11103"/>
                  <a:pt x="4512478" y="35598"/>
                  <a:pt x="4678159" y="0"/>
                </a:cubicBezTo>
                <a:cubicBezTo>
                  <a:pt x="4843840" y="-35598"/>
                  <a:pt x="4951867" y="14862"/>
                  <a:pt x="5142611" y="0"/>
                </a:cubicBezTo>
                <a:cubicBezTo>
                  <a:pt x="5333355" y="-14862"/>
                  <a:pt x="5289233" y="7119"/>
                  <a:pt x="5389172" y="0"/>
                </a:cubicBezTo>
                <a:cubicBezTo>
                  <a:pt x="5489111" y="-7119"/>
                  <a:pt x="5531507" y="22967"/>
                  <a:pt x="5635732" y="0"/>
                </a:cubicBezTo>
                <a:cubicBezTo>
                  <a:pt x="5739957" y="-22967"/>
                  <a:pt x="5778663" y="8445"/>
                  <a:pt x="5882293" y="0"/>
                </a:cubicBezTo>
                <a:cubicBezTo>
                  <a:pt x="5985923" y="-8445"/>
                  <a:pt x="6371172" y="33375"/>
                  <a:pt x="6564635" y="0"/>
                </a:cubicBezTo>
                <a:cubicBezTo>
                  <a:pt x="6758098" y="-33375"/>
                  <a:pt x="6713888" y="19217"/>
                  <a:pt x="6811196" y="0"/>
                </a:cubicBezTo>
                <a:cubicBezTo>
                  <a:pt x="6908504" y="-19217"/>
                  <a:pt x="7057019" y="29016"/>
                  <a:pt x="7166702" y="0"/>
                </a:cubicBezTo>
                <a:cubicBezTo>
                  <a:pt x="7276385" y="-29016"/>
                  <a:pt x="7706829" y="25672"/>
                  <a:pt x="7849044" y="0"/>
                </a:cubicBezTo>
                <a:cubicBezTo>
                  <a:pt x="7991259" y="-25672"/>
                  <a:pt x="8044573" y="27545"/>
                  <a:pt x="8204551" y="0"/>
                </a:cubicBezTo>
                <a:cubicBezTo>
                  <a:pt x="8364529" y="-27545"/>
                  <a:pt x="8798240" y="5547"/>
                  <a:pt x="8995838" y="0"/>
                </a:cubicBezTo>
                <a:cubicBezTo>
                  <a:pt x="9193436" y="-5547"/>
                  <a:pt x="9178850" y="5457"/>
                  <a:pt x="9242399" y="0"/>
                </a:cubicBezTo>
                <a:cubicBezTo>
                  <a:pt x="9305948" y="-5457"/>
                  <a:pt x="9592292" y="37080"/>
                  <a:pt x="9815796" y="0"/>
                </a:cubicBezTo>
                <a:cubicBezTo>
                  <a:pt x="10039300" y="-37080"/>
                  <a:pt x="10283534" y="72548"/>
                  <a:pt x="10607084" y="0"/>
                </a:cubicBezTo>
                <a:cubicBezTo>
                  <a:pt x="10930634" y="-72548"/>
                  <a:pt x="11048674" y="60538"/>
                  <a:pt x="11312362" y="0"/>
                </a:cubicBezTo>
                <a:cubicBezTo>
                  <a:pt x="11553152" y="44115"/>
                  <a:pt x="11713257" y="233227"/>
                  <a:pt x="11730182" y="417820"/>
                </a:cubicBezTo>
                <a:cubicBezTo>
                  <a:pt x="11734127" y="555050"/>
                  <a:pt x="11681578" y="699209"/>
                  <a:pt x="11730182" y="958184"/>
                </a:cubicBezTo>
                <a:cubicBezTo>
                  <a:pt x="11778786" y="1217159"/>
                  <a:pt x="11706731" y="1312480"/>
                  <a:pt x="11730182" y="1498548"/>
                </a:cubicBezTo>
                <a:cubicBezTo>
                  <a:pt x="11753633" y="1684616"/>
                  <a:pt x="11674029" y="1934666"/>
                  <a:pt x="11730182" y="2089049"/>
                </a:cubicBezTo>
                <a:cubicBezTo>
                  <a:pt x="11714584" y="2337421"/>
                  <a:pt x="11550833" y="2504462"/>
                  <a:pt x="11312362" y="2506869"/>
                </a:cubicBezTo>
                <a:cubicBezTo>
                  <a:pt x="11070969" y="2523775"/>
                  <a:pt x="11020400" y="2444848"/>
                  <a:pt x="10738965" y="2506869"/>
                </a:cubicBezTo>
                <a:cubicBezTo>
                  <a:pt x="10457530" y="2568890"/>
                  <a:pt x="10410315" y="2467191"/>
                  <a:pt x="10274514" y="2506869"/>
                </a:cubicBezTo>
                <a:cubicBezTo>
                  <a:pt x="10138713" y="2546547"/>
                  <a:pt x="9932363" y="2473545"/>
                  <a:pt x="9810062" y="2506869"/>
                </a:cubicBezTo>
                <a:cubicBezTo>
                  <a:pt x="9687761" y="2540193"/>
                  <a:pt x="9659878" y="2487848"/>
                  <a:pt x="9563501" y="2506869"/>
                </a:cubicBezTo>
                <a:cubicBezTo>
                  <a:pt x="9467124" y="2525890"/>
                  <a:pt x="9320352" y="2489163"/>
                  <a:pt x="9207995" y="2506869"/>
                </a:cubicBezTo>
                <a:cubicBezTo>
                  <a:pt x="9095638" y="2524575"/>
                  <a:pt x="9035987" y="2505673"/>
                  <a:pt x="8961435" y="2506869"/>
                </a:cubicBezTo>
                <a:cubicBezTo>
                  <a:pt x="8886883" y="2508065"/>
                  <a:pt x="8821693" y="2504879"/>
                  <a:pt x="8714874" y="2506869"/>
                </a:cubicBezTo>
                <a:cubicBezTo>
                  <a:pt x="8608055" y="2508859"/>
                  <a:pt x="8265923" y="2460005"/>
                  <a:pt x="8141477" y="2506869"/>
                </a:cubicBezTo>
                <a:cubicBezTo>
                  <a:pt x="8017031" y="2553733"/>
                  <a:pt x="7578462" y="2424336"/>
                  <a:pt x="7350189" y="2506869"/>
                </a:cubicBezTo>
                <a:cubicBezTo>
                  <a:pt x="7121916" y="2589402"/>
                  <a:pt x="6903516" y="2458560"/>
                  <a:pt x="6776792" y="2506869"/>
                </a:cubicBezTo>
                <a:cubicBezTo>
                  <a:pt x="6650068" y="2555178"/>
                  <a:pt x="6521826" y="2478270"/>
                  <a:pt x="6312341" y="2506869"/>
                </a:cubicBezTo>
                <a:cubicBezTo>
                  <a:pt x="6102856" y="2535468"/>
                  <a:pt x="6047030" y="2497479"/>
                  <a:pt x="5956835" y="2506869"/>
                </a:cubicBezTo>
                <a:cubicBezTo>
                  <a:pt x="5866640" y="2516259"/>
                  <a:pt x="5692691" y="2500127"/>
                  <a:pt x="5601328" y="2506869"/>
                </a:cubicBezTo>
                <a:cubicBezTo>
                  <a:pt x="5509965" y="2513611"/>
                  <a:pt x="5381127" y="2473435"/>
                  <a:pt x="5245822" y="2506869"/>
                </a:cubicBezTo>
                <a:cubicBezTo>
                  <a:pt x="5110517" y="2540303"/>
                  <a:pt x="4819767" y="2457493"/>
                  <a:pt x="4454535" y="2506869"/>
                </a:cubicBezTo>
                <a:cubicBezTo>
                  <a:pt x="4089303" y="2556245"/>
                  <a:pt x="3929597" y="2428209"/>
                  <a:pt x="3772192" y="2506869"/>
                </a:cubicBezTo>
                <a:cubicBezTo>
                  <a:pt x="3614787" y="2585529"/>
                  <a:pt x="3178258" y="2448922"/>
                  <a:pt x="2980904" y="2506869"/>
                </a:cubicBezTo>
                <a:cubicBezTo>
                  <a:pt x="2783550" y="2564816"/>
                  <a:pt x="2455948" y="2480164"/>
                  <a:pt x="2298562" y="2506869"/>
                </a:cubicBezTo>
                <a:cubicBezTo>
                  <a:pt x="2141176" y="2533574"/>
                  <a:pt x="1678666" y="2460078"/>
                  <a:pt x="1507274" y="2506869"/>
                </a:cubicBezTo>
                <a:cubicBezTo>
                  <a:pt x="1335882" y="2553660"/>
                  <a:pt x="911439" y="2485084"/>
                  <a:pt x="417820" y="2506869"/>
                </a:cubicBezTo>
                <a:cubicBezTo>
                  <a:pt x="162785" y="2486241"/>
                  <a:pt x="-5915" y="2320781"/>
                  <a:pt x="0" y="2089049"/>
                </a:cubicBezTo>
                <a:cubicBezTo>
                  <a:pt x="-44365" y="1947246"/>
                  <a:pt x="7748" y="1752727"/>
                  <a:pt x="0" y="1515260"/>
                </a:cubicBezTo>
                <a:cubicBezTo>
                  <a:pt x="-7748" y="1277793"/>
                  <a:pt x="3167" y="1260154"/>
                  <a:pt x="0" y="1008321"/>
                </a:cubicBezTo>
                <a:cubicBezTo>
                  <a:pt x="-3167" y="756488"/>
                  <a:pt x="29823" y="597211"/>
                  <a:pt x="0" y="417820"/>
                </a:cubicBezTo>
                <a:close/>
              </a:path>
              <a:path w="11730182" h="2506869" stroke="0" extrusionOk="0">
                <a:moveTo>
                  <a:pt x="0" y="417820"/>
                </a:moveTo>
                <a:cubicBezTo>
                  <a:pt x="6336" y="192118"/>
                  <a:pt x="216010" y="-37341"/>
                  <a:pt x="417820" y="0"/>
                </a:cubicBezTo>
                <a:cubicBezTo>
                  <a:pt x="646380" y="-91070"/>
                  <a:pt x="825911" y="39916"/>
                  <a:pt x="1209108" y="0"/>
                </a:cubicBezTo>
                <a:cubicBezTo>
                  <a:pt x="1592305" y="-39916"/>
                  <a:pt x="1358980" y="28683"/>
                  <a:pt x="1455668" y="0"/>
                </a:cubicBezTo>
                <a:cubicBezTo>
                  <a:pt x="1552356" y="-28683"/>
                  <a:pt x="1882949" y="28675"/>
                  <a:pt x="2246956" y="0"/>
                </a:cubicBezTo>
                <a:cubicBezTo>
                  <a:pt x="2610963" y="-28675"/>
                  <a:pt x="2439735" y="21879"/>
                  <a:pt x="2493517" y="0"/>
                </a:cubicBezTo>
                <a:cubicBezTo>
                  <a:pt x="2547299" y="-21879"/>
                  <a:pt x="2690302" y="24515"/>
                  <a:pt x="2740078" y="0"/>
                </a:cubicBezTo>
                <a:cubicBezTo>
                  <a:pt x="2789854" y="-24515"/>
                  <a:pt x="3170889" y="2168"/>
                  <a:pt x="3422420" y="0"/>
                </a:cubicBezTo>
                <a:cubicBezTo>
                  <a:pt x="3673951" y="-2168"/>
                  <a:pt x="3715829" y="26756"/>
                  <a:pt x="3886872" y="0"/>
                </a:cubicBezTo>
                <a:cubicBezTo>
                  <a:pt x="4057915" y="-26756"/>
                  <a:pt x="4070492" y="9143"/>
                  <a:pt x="4133432" y="0"/>
                </a:cubicBezTo>
                <a:cubicBezTo>
                  <a:pt x="4196372" y="-9143"/>
                  <a:pt x="4504254" y="67597"/>
                  <a:pt x="4815775" y="0"/>
                </a:cubicBezTo>
                <a:cubicBezTo>
                  <a:pt x="5127296" y="-67597"/>
                  <a:pt x="5057691" y="28435"/>
                  <a:pt x="5171281" y="0"/>
                </a:cubicBezTo>
                <a:cubicBezTo>
                  <a:pt x="5284871" y="-28435"/>
                  <a:pt x="5577291" y="38080"/>
                  <a:pt x="5962568" y="0"/>
                </a:cubicBezTo>
                <a:cubicBezTo>
                  <a:pt x="6347845" y="-38080"/>
                  <a:pt x="6544330" y="58032"/>
                  <a:pt x="6753856" y="0"/>
                </a:cubicBezTo>
                <a:cubicBezTo>
                  <a:pt x="6963382" y="-58032"/>
                  <a:pt x="6929692" y="21567"/>
                  <a:pt x="7000417" y="0"/>
                </a:cubicBezTo>
                <a:cubicBezTo>
                  <a:pt x="7071142" y="-21567"/>
                  <a:pt x="7426983" y="19253"/>
                  <a:pt x="7573814" y="0"/>
                </a:cubicBezTo>
                <a:cubicBezTo>
                  <a:pt x="7720645" y="-19253"/>
                  <a:pt x="7774415" y="1935"/>
                  <a:pt x="7929320" y="0"/>
                </a:cubicBezTo>
                <a:cubicBezTo>
                  <a:pt x="8084225" y="-1935"/>
                  <a:pt x="8410043" y="33536"/>
                  <a:pt x="8611662" y="0"/>
                </a:cubicBezTo>
                <a:cubicBezTo>
                  <a:pt x="8813281" y="-33536"/>
                  <a:pt x="8865874" y="30685"/>
                  <a:pt x="8967168" y="0"/>
                </a:cubicBezTo>
                <a:cubicBezTo>
                  <a:pt x="9068462" y="-30685"/>
                  <a:pt x="9152595" y="21425"/>
                  <a:pt x="9322675" y="0"/>
                </a:cubicBezTo>
                <a:cubicBezTo>
                  <a:pt x="9492755" y="-21425"/>
                  <a:pt x="9657559" y="20100"/>
                  <a:pt x="9896072" y="0"/>
                </a:cubicBezTo>
                <a:cubicBezTo>
                  <a:pt x="10134585" y="-20100"/>
                  <a:pt x="10202829" y="62054"/>
                  <a:pt x="10469468" y="0"/>
                </a:cubicBezTo>
                <a:cubicBezTo>
                  <a:pt x="10736107" y="-62054"/>
                  <a:pt x="10897795" y="59545"/>
                  <a:pt x="11312362" y="0"/>
                </a:cubicBezTo>
                <a:cubicBezTo>
                  <a:pt x="11565926" y="20196"/>
                  <a:pt x="11720120" y="247217"/>
                  <a:pt x="11730182" y="417820"/>
                </a:cubicBezTo>
                <a:cubicBezTo>
                  <a:pt x="11767362" y="672795"/>
                  <a:pt x="11699481" y="821137"/>
                  <a:pt x="11730182" y="991609"/>
                </a:cubicBezTo>
                <a:cubicBezTo>
                  <a:pt x="11760883" y="1162081"/>
                  <a:pt x="11701154" y="1350299"/>
                  <a:pt x="11730182" y="1498548"/>
                </a:cubicBezTo>
                <a:cubicBezTo>
                  <a:pt x="11759210" y="1646797"/>
                  <a:pt x="11674028" y="1924530"/>
                  <a:pt x="11730182" y="2089049"/>
                </a:cubicBezTo>
                <a:cubicBezTo>
                  <a:pt x="11740805" y="2363558"/>
                  <a:pt x="11513105" y="2512693"/>
                  <a:pt x="11312362" y="2506869"/>
                </a:cubicBezTo>
                <a:cubicBezTo>
                  <a:pt x="11094137" y="2576562"/>
                  <a:pt x="10783506" y="2431107"/>
                  <a:pt x="10630020" y="2506869"/>
                </a:cubicBezTo>
                <a:cubicBezTo>
                  <a:pt x="10476534" y="2582631"/>
                  <a:pt x="10445538" y="2468819"/>
                  <a:pt x="10274514" y="2506869"/>
                </a:cubicBezTo>
                <a:cubicBezTo>
                  <a:pt x="10103490" y="2544919"/>
                  <a:pt x="9980267" y="2495330"/>
                  <a:pt x="9701117" y="2506869"/>
                </a:cubicBezTo>
                <a:cubicBezTo>
                  <a:pt x="9421967" y="2518408"/>
                  <a:pt x="9492210" y="2473689"/>
                  <a:pt x="9345610" y="2506869"/>
                </a:cubicBezTo>
                <a:cubicBezTo>
                  <a:pt x="9199010" y="2540049"/>
                  <a:pt x="9177262" y="2505835"/>
                  <a:pt x="9099050" y="2506869"/>
                </a:cubicBezTo>
                <a:cubicBezTo>
                  <a:pt x="9020838" y="2507903"/>
                  <a:pt x="8726227" y="2503097"/>
                  <a:pt x="8525653" y="2506869"/>
                </a:cubicBezTo>
                <a:cubicBezTo>
                  <a:pt x="8325079" y="2510641"/>
                  <a:pt x="8283173" y="2497706"/>
                  <a:pt x="8061201" y="2506869"/>
                </a:cubicBezTo>
                <a:cubicBezTo>
                  <a:pt x="7839229" y="2516032"/>
                  <a:pt x="7878151" y="2484076"/>
                  <a:pt x="7814641" y="2506869"/>
                </a:cubicBezTo>
                <a:cubicBezTo>
                  <a:pt x="7751131" y="2529662"/>
                  <a:pt x="7585652" y="2467050"/>
                  <a:pt x="7459135" y="2506869"/>
                </a:cubicBezTo>
                <a:cubicBezTo>
                  <a:pt x="7332618" y="2546688"/>
                  <a:pt x="7272768" y="2486571"/>
                  <a:pt x="7212574" y="2506869"/>
                </a:cubicBezTo>
                <a:cubicBezTo>
                  <a:pt x="7152380" y="2527167"/>
                  <a:pt x="6788176" y="2505734"/>
                  <a:pt x="6530231" y="2506869"/>
                </a:cubicBezTo>
                <a:cubicBezTo>
                  <a:pt x="6272286" y="2508004"/>
                  <a:pt x="6356332" y="2490186"/>
                  <a:pt x="6283671" y="2506869"/>
                </a:cubicBezTo>
                <a:cubicBezTo>
                  <a:pt x="6211010" y="2523552"/>
                  <a:pt x="5745896" y="2454076"/>
                  <a:pt x="5492383" y="2506869"/>
                </a:cubicBezTo>
                <a:cubicBezTo>
                  <a:pt x="5238870" y="2559662"/>
                  <a:pt x="5179973" y="2464207"/>
                  <a:pt x="5027931" y="2506869"/>
                </a:cubicBezTo>
                <a:cubicBezTo>
                  <a:pt x="4875889" y="2549531"/>
                  <a:pt x="4409522" y="2412974"/>
                  <a:pt x="4236644" y="2506869"/>
                </a:cubicBezTo>
                <a:cubicBezTo>
                  <a:pt x="4063766" y="2600764"/>
                  <a:pt x="3986408" y="2501675"/>
                  <a:pt x="3772192" y="2506869"/>
                </a:cubicBezTo>
                <a:cubicBezTo>
                  <a:pt x="3557976" y="2512063"/>
                  <a:pt x="3210764" y="2438569"/>
                  <a:pt x="2980904" y="2506869"/>
                </a:cubicBezTo>
                <a:cubicBezTo>
                  <a:pt x="2751044" y="2575169"/>
                  <a:pt x="2597526" y="2479331"/>
                  <a:pt x="2298562" y="2506869"/>
                </a:cubicBezTo>
                <a:cubicBezTo>
                  <a:pt x="1999598" y="2534407"/>
                  <a:pt x="1678629" y="2501988"/>
                  <a:pt x="1507274" y="2506869"/>
                </a:cubicBezTo>
                <a:cubicBezTo>
                  <a:pt x="1335919" y="2511750"/>
                  <a:pt x="646674" y="2476806"/>
                  <a:pt x="417820" y="2506869"/>
                </a:cubicBezTo>
                <a:cubicBezTo>
                  <a:pt x="249905" y="2523174"/>
                  <a:pt x="15128" y="2353528"/>
                  <a:pt x="0" y="2089049"/>
                </a:cubicBezTo>
                <a:cubicBezTo>
                  <a:pt x="-61133" y="1975885"/>
                  <a:pt x="36135" y="1776367"/>
                  <a:pt x="0" y="1531973"/>
                </a:cubicBezTo>
                <a:cubicBezTo>
                  <a:pt x="-36135" y="1287579"/>
                  <a:pt x="41354" y="1130996"/>
                  <a:pt x="0" y="991609"/>
                </a:cubicBezTo>
                <a:cubicBezTo>
                  <a:pt x="-41354" y="852222"/>
                  <a:pt x="44701" y="672813"/>
                  <a:pt x="0" y="417820"/>
                </a:cubicBezTo>
                <a:close/>
              </a:path>
            </a:pathLst>
          </a:custGeom>
          <a:solidFill>
            <a:schemeClr val="lt1">
              <a:alpha val="80000"/>
            </a:schemeClr>
          </a:solidFill>
          <a:ln w="28575">
            <a:extLst>
              <a:ext uri="{C807C97D-BFC1-408E-A445-0C87EB9F89A2}">
                <ask:lineSketchStyleProps xmlns="" xmlns:ask="http://schemas.microsoft.com/office/drawing/2018/sketchyshapes" sd="40731655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a:solidFill>
                  <a:schemeClr val="tx1"/>
                </a:solidFill>
                <a:latin typeface="Times New Roman" pitchFamily="18" charset="0"/>
                <a:cs typeface="Times New Roman" pitchFamily="18" charset="0"/>
              </a:rPr>
              <a:t>	</a:t>
            </a:r>
            <a:r>
              <a:rPr lang="vi-VN" sz="3200" b="1" dirty="0">
                <a:solidFill>
                  <a:schemeClr val="tx1"/>
                </a:solidFill>
                <a:latin typeface="Times New Roman" pitchFamily="18" charset="0"/>
                <a:cs typeface="Times New Roman" pitchFamily="18" charset="0"/>
              </a:rPr>
              <a:t>Trên đất nước ta, từ xa xưa đã có người sinh sống. Khoảng năm 700 trước Công Nguyên (TCN), trên địa phận Bắc Bộ và Bắc Trung Bộ hiện nay, nước Văn Lang đã ra đời. Nối tiếp Văn Lang là nước Âu Lạc. Đó là buổi đầu dựng nước và giữ nước của dân tộc ta. Lịch sử gọi đây là thời đại Hùng Vương</a:t>
            </a:r>
            <a:r>
              <a:rPr lang="en-US" sz="3200" b="1" dirty="0">
                <a:solidFill>
                  <a:schemeClr val="tx1"/>
                </a:solidFill>
                <a:latin typeface="Times New Roman" pitchFamily="18" charset="0"/>
                <a:cs typeface="Times New Roman" pitchFamily="18" charset="0"/>
              </a:rPr>
              <a:t> </a:t>
            </a:r>
            <a:r>
              <a:rPr lang="vi-VN" sz="3200" b="1" dirty="0">
                <a:solidFill>
                  <a:schemeClr val="tx1"/>
                </a:solidFill>
                <a:latin typeface="Times New Roman" pitchFamily="18" charset="0"/>
                <a:cs typeface="Times New Roman" pitchFamily="18" charset="0"/>
              </a:rPr>
              <a:t>-</a:t>
            </a:r>
            <a:r>
              <a:rPr lang="en-US" sz="3200" b="1" dirty="0">
                <a:solidFill>
                  <a:schemeClr val="tx1"/>
                </a:solidFill>
                <a:latin typeface="Times New Roman" pitchFamily="18" charset="0"/>
                <a:cs typeface="Times New Roman" pitchFamily="18" charset="0"/>
              </a:rPr>
              <a:t> </a:t>
            </a:r>
            <a:r>
              <a:rPr lang="vi-VN" sz="3200" b="1" dirty="0">
                <a:solidFill>
                  <a:schemeClr val="tx1"/>
                </a:solidFill>
                <a:latin typeface="Times New Roman" pitchFamily="18" charset="0"/>
                <a:cs typeface="Times New Roman" pitchFamily="18" charset="0"/>
              </a:rPr>
              <a:t>An Dương Vương</a:t>
            </a:r>
            <a:r>
              <a:rPr lang="en-US" sz="3200" b="1" dirty="0">
                <a:solidFill>
                  <a:schemeClr val="tx1"/>
                </a:solidFill>
                <a:latin typeface="Times New Roman" pitchFamily="18" charset="0"/>
                <a:cs typeface="Times New Roman" pitchFamily="18" charset="0"/>
              </a:rPr>
              <a:t>.</a:t>
            </a:r>
            <a:endParaRPr lang="vi-VN" sz="3200" b="1" dirty="0">
              <a:solidFill>
                <a:schemeClr val="tx1"/>
              </a:solidFill>
              <a:latin typeface="Times New Roman" pitchFamily="18" charset="0"/>
              <a:cs typeface="Times New Roman" pitchFamily="18" charset="0"/>
            </a:endParaRPr>
          </a:p>
        </p:txBody>
      </p:sp>
      <p:sp>
        <p:nvSpPr>
          <p:cNvPr id="8" name="Rectangle 7"/>
          <p:cNvSpPr/>
          <p:nvPr/>
        </p:nvSpPr>
        <p:spPr>
          <a:xfrm>
            <a:off x="1808018" y="385618"/>
            <a:ext cx="8763000" cy="1295400"/>
          </a:xfrm>
          <a:prstGeom prst="rect">
            <a:avLst/>
          </a:prstGeom>
          <a:solidFill>
            <a:schemeClr val="bg1"/>
          </a:solidFill>
          <a:ln>
            <a:noFill/>
          </a:ln>
          <a:effectLst>
            <a:glow rad="228600">
              <a:schemeClr val="accent2">
                <a:satMod val="175000"/>
                <a:alpha val="40000"/>
              </a:schemeClr>
            </a:glo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BUỔI ĐẦU DỰNG NƯỚC VÀ GIỮ NƯỚC</a:t>
            </a:r>
          </a:p>
          <a:p>
            <a:pPr algn="ctr" eaLnBrk="1" hangingPunct="1">
              <a:defRPr/>
            </a:pPr>
            <a:r>
              <a:rPr lang="en-US" sz="28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8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Khoảng</a:t>
            </a:r>
            <a:r>
              <a:rPr lang="en-US" sz="28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8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700 TCN </a:t>
            </a:r>
            <a:r>
              <a:rPr lang="en-US" sz="28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sz="28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8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179 TCN)</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0756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椭圆 10"/>
          <p:cNvSpPr/>
          <p:nvPr/>
        </p:nvSpPr>
        <p:spPr>
          <a:xfrm>
            <a:off x="1549152" y="494814"/>
            <a:ext cx="1183906" cy="1179860"/>
          </a:xfrm>
          <a:prstGeom prst="ellipse">
            <a:avLst/>
          </a:prstGeom>
          <a:solidFill>
            <a:srgbClr val="45A1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7200" noProof="1">
                <a:solidFill>
                  <a:schemeClr val="bg1"/>
                </a:solidFill>
                <a:latin typeface="UTM Erie Black" panose="02040603050506020204" pitchFamily="18" charset="0"/>
                <a:ea typeface="字魂35号-经典雅黑" panose="02000000000000000000" pitchFamily="2" charset="-122"/>
                <a:cs typeface="Montserrat SemiBold" panose="00000700000000000000" charset="0"/>
              </a:rPr>
              <a:t>1</a:t>
            </a:r>
          </a:p>
        </p:txBody>
      </p:sp>
      <p:sp>
        <p:nvSpPr>
          <p:cNvPr id="3" name="Rectangle 2"/>
          <p:cNvSpPr/>
          <p:nvPr/>
        </p:nvSpPr>
        <p:spPr>
          <a:xfrm>
            <a:off x="777072" y="1857554"/>
            <a:ext cx="6857968" cy="1754326"/>
          </a:xfrm>
          <a:prstGeom prst="rect">
            <a:avLst/>
          </a:prstGeom>
        </p:spPr>
        <p:txBody>
          <a:bodyPr wrap="none">
            <a:spAutoFit/>
          </a:bodyPr>
          <a:lstStyle/>
          <a:p>
            <a:pPr algn="ctr"/>
            <a:r>
              <a:rPr lang="en-US" sz="5400" b="1" dirty="0" err="1">
                <a:solidFill>
                  <a:schemeClr val="accent6">
                    <a:lumMod val="50000"/>
                  </a:schemeClr>
                </a:solidFill>
                <a:latin typeface="Times New Roman" pitchFamily="18" charset="0"/>
                <a:cs typeface="Times New Roman" pitchFamily="18" charset="0"/>
              </a:rPr>
              <a:t>Thời</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gian</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và</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địa</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phận</a:t>
            </a:r>
            <a:r>
              <a:rPr lang="en-US" sz="5400" b="1" dirty="0">
                <a:solidFill>
                  <a:schemeClr val="accent6">
                    <a:lumMod val="50000"/>
                  </a:schemeClr>
                </a:solidFill>
                <a:latin typeface="Times New Roman" pitchFamily="18" charset="0"/>
                <a:cs typeface="Times New Roman" pitchFamily="18" charset="0"/>
              </a:rPr>
              <a:t> </a:t>
            </a:r>
          </a:p>
          <a:p>
            <a:pPr algn="ctr"/>
            <a:r>
              <a:rPr lang="en-US" sz="5400" b="1" dirty="0" err="1">
                <a:solidFill>
                  <a:schemeClr val="accent6">
                    <a:lumMod val="50000"/>
                  </a:schemeClr>
                </a:solidFill>
                <a:latin typeface="Times New Roman" pitchFamily="18" charset="0"/>
                <a:cs typeface="Times New Roman" pitchFamily="18" charset="0"/>
              </a:rPr>
              <a:t>của</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nước</a:t>
            </a:r>
            <a:r>
              <a:rPr lang="en-US" sz="5400" b="1" dirty="0">
                <a:solidFill>
                  <a:schemeClr val="accent6">
                    <a:lumMod val="50000"/>
                  </a:schemeClr>
                </a:solidFill>
                <a:latin typeface="Times New Roman" pitchFamily="18" charset="0"/>
                <a:cs typeface="Times New Roman" pitchFamily="18" charset="0"/>
              </a:rPr>
              <a:t> </a:t>
            </a:r>
            <a:r>
              <a:rPr lang="en-US" sz="5400" b="1" dirty="0" err="1">
                <a:solidFill>
                  <a:schemeClr val="accent6">
                    <a:lumMod val="50000"/>
                  </a:schemeClr>
                </a:solidFill>
                <a:latin typeface="Times New Roman" pitchFamily="18" charset="0"/>
                <a:cs typeface="Times New Roman" pitchFamily="18" charset="0"/>
              </a:rPr>
              <a:t>Văn</a:t>
            </a:r>
            <a:r>
              <a:rPr lang="en-US" sz="5400" b="1" dirty="0">
                <a:solidFill>
                  <a:schemeClr val="accent6">
                    <a:lumMod val="50000"/>
                  </a:schemeClr>
                </a:solidFill>
                <a:latin typeface="Times New Roman" pitchFamily="18" charset="0"/>
                <a:cs typeface="Times New Roman" pitchFamily="18" charset="0"/>
              </a:rPr>
              <a:t> Lang</a:t>
            </a:r>
            <a:r>
              <a:rPr lang="en-US" sz="5400" b="1" dirty="0">
                <a:solidFill>
                  <a:schemeClr val="accent6">
                    <a:lumMod val="50000"/>
                  </a:schemeClr>
                </a:solidFill>
                <a:latin typeface="UTM Deutsch Gothic" panose="02040603050506020204" pitchFamily="18" charset="0"/>
                <a:cs typeface="Arial" panose="020B0604020202020204" pitchFamily="34" charset="0"/>
              </a:rPr>
              <a:t> </a:t>
            </a:r>
            <a:endParaRPr lang="vi-VN" sz="5400" b="1" dirty="0">
              <a:solidFill>
                <a:schemeClr val="accent6">
                  <a:lumMod val="50000"/>
                </a:schemeClr>
              </a:solidFill>
              <a:latin typeface="Arial" panose="020B0604020202020204" pitchFamily="34" charset="0"/>
              <a:cs typeface="Arial" panose="020B0604020202020204" pitchFamily="34" charset="0"/>
            </a:endParaRPr>
          </a:p>
        </p:txBody>
      </p:sp>
      <p:sp>
        <p:nvSpPr>
          <p:cNvPr id="8" name="Oval 7"/>
          <p:cNvSpPr/>
          <p:nvPr/>
        </p:nvSpPr>
        <p:spPr>
          <a:xfrm>
            <a:off x="6434316" y="-1141487"/>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7">
                                          <p:stCondLst>
                                            <p:cond delay="0"/>
                                          </p:stCondLst>
                                        </p:cTn>
                                        <p:tgtEl>
                                          <p:spTgt spid="11"/>
                                        </p:tgtEl>
                                      </p:cBhvr>
                                    </p:animEffect>
                                    <p:anim calcmode="lin" valueType="num">
                                      <p:cBhvr>
                                        <p:cTn id="11" dur="159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581"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581" tmFilter="0, 0; 0.125,0.2665; 0.25,0.4; 0.375,0.465; 0.5,0.5;  0.625,0.535; 0.75,0.6; 0.875,0.7335; 1,1">
                                          <p:stCondLst>
                                            <p:cond delay="581"/>
                                          </p:stCondLst>
                                        </p:cTn>
                                        <p:tgtEl>
                                          <p:spTgt spid="11"/>
                                        </p:tgtEl>
                                        <p:attrNameLst>
                                          <p:attrName>ppt_y</p:attrName>
                                        </p:attrNameLst>
                                      </p:cBhvr>
                                      <p:tavLst>
                                        <p:tav tm="0" fmla="#ppt_y-sin(pi*$)/9">
                                          <p:val>
                                            <p:fltVal val="0"/>
                                          </p:val>
                                        </p:tav>
                                        <p:tav tm="100000">
                                          <p:val>
                                            <p:fltVal val="1"/>
                                          </p:val>
                                        </p:tav>
                                      </p:tavLst>
                                    </p:anim>
                                    <p:anim calcmode="lin" valueType="num">
                                      <p:cBhvr>
                                        <p:cTn id="14" dur="290" tmFilter="0, 0; 0.125,0.2665; 0.25,0.4; 0.375,0.465; 0.5,0.5;  0.625,0.535; 0.75,0.6; 0.875,0.7335; 1,1">
                                          <p:stCondLst>
                                            <p:cond delay="1159"/>
                                          </p:stCondLst>
                                        </p:cTn>
                                        <p:tgtEl>
                                          <p:spTgt spid="11"/>
                                        </p:tgtEl>
                                        <p:attrNameLst>
                                          <p:attrName>ppt_y</p:attrName>
                                        </p:attrNameLst>
                                      </p:cBhvr>
                                      <p:tavLst>
                                        <p:tav tm="0" fmla="#ppt_y-sin(pi*$)/27">
                                          <p:val>
                                            <p:fltVal val="0"/>
                                          </p:val>
                                        </p:tav>
                                        <p:tav tm="100000">
                                          <p:val>
                                            <p:fltVal val="1"/>
                                          </p:val>
                                        </p:tav>
                                      </p:tavLst>
                                    </p:anim>
                                    <p:anim calcmode="lin" valueType="num">
                                      <p:cBhvr>
                                        <p:cTn id="15" dur="144" tmFilter="0, 0; 0.125,0.2665; 0.25,0.4; 0.375,0.465; 0.5,0.5;  0.625,0.535; 0.75,0.6; 0.875,0.7335; 1,1">
                                          <p:stCondLst>
                                            <p:cond delay="1449"/>
                                          </p:stCondLst>
                                        </p:cTn>
                                        <p:tgtEl>
                                          <p:spTgt spid="11"/>
                                        </p:tgtEl>
                                        <p:attrNameLst>
                                          <p:attrName>ppt_y</p:attrName>
                                        </p:attrNameLst>
                                      </p:cBhvr>
                                      <p:tavLst>
                                        <p:tav tm="0" fmla="#ppt_y-sin(pi*$)/81">
                                          <p:val>
                                            <p:fltVal val="0"/>
                                          </p:val>
                                        </p:tav>
                                        <p:tav tm="100000">
                                          <p:val>
                                            <p:fltVal val="1"/>
                                          </p:val>
                                        </p:tav>
                                      </p:tavLst>
                                    </p:anim>
                                    <p:animScale>
                                      <p:cBhvr>
                                        <p:cTn id="16" dur="23">
                                          <p:stCondLst>
                                            <p:cond delay="569"/>
                                          </p:stCondLst>
                                        </p:cTn>
                                        <p:tgtEl>
                                          <p:spTgt spid="11"/>
                                        </p:tgtEl>
                                      </p:cBhvr>
                                      <p:to x="100000" y="60000"/>
                                    </p:animScale>
                                    <p:animScale>
                                      <p:cBhvr>
                                        <p:cTn id="17" dur="145" decel="50000">
                                          <p:stCondLst>
                                            <p:cond delay="592"/>
                                          </p:stCondLst>
                                        </p:cTn>
                                        <p:tgtEl>
                                          <p:spTgt spid="11"/>
                                        </p:tgtEl>
                                      </p:cBhvr>
                                      <p:to x="100000" y="100000"/>
                                    </p:animScale>
                                    <p:animScale>
                                      <p:cBhvr>
                                        <p:cTn id="18" dur="23">
                                          <p:stCondLst>
                                            <p:cond delay="1148"/>
                                          </p:stCondLst>
                                        </p:cTn>
                                        <p:tgtEl>
                                          <p:spTgt spid="11"/>
                                        </p:tgtEl>
                                      </p:cBhvr>
                                      <p:to x="100000" y="80000"/>
                                    </p:animScale>
                                    <p:animScale>
                                      <p:cBhvr>
                                        <p:cTn id="19" dur="145" decel="50000">
                                          <p:stCondLst>
                                            <p:cond delay="1171"/>
                                          </p:stCondLst>
                                        </p:cTn>
                                        <p:tgtEl>
                                          <p:spTgt spid="11"/>
                                        </p:tgtEl>
                                      </p:cBhvr>
                                      <p:to x="100000" y="100000"/>
                                    </p:animScale>
                                    <p:animScale>
                                      <p:cBhvr>
                                        <p:cTn id="20" dur="23">
                                          <p:stCondLst>
                                            <p:cond delay="1437"/>
                                          </p:stCondLst>
                                        </p:cTn>
                                        <p:tgtEl>
                                          <p:spTgt spid="11"/>
                                        </p:tgtEl>
                                      </p:cBhvr>
                                      <p:to x="100000" y="90000"/>
                                    </p:animScale>
                                    <p:animScale>
                                      <p:cBhvr>
                                        <p:cTn id="21" dur="145" decel="50000">
                                          <p:stCondLst>
                                            <p:cond delay="1459"/>
                                          </p:stCondLst>
                                        </p:cTn>
                                        <p:tgtEl>
                                          <p:spTgt spid="11"/>
                                        </p:tgtEl>
                                      </p:cBhvr>
                                      <p:to x="100000" y="100000"/>
                                    </p:animScale>
                                    <p:animScale>
                                      <p:cBhvr>
                                        <p:cTn id="22" dur="23">
                                          <p:stCondLst>
                                            <p:cond delay="1582"/>
                                          </p:stCondLst>
                                        </p:cTn>
                                        <p:tgtEl>
                                          <p:spTgt spid="11"/>
                                        </p:tgtEl>
                                      </p:cBhvr>
                                      <p:to x="100000" y="95000"/>
                                    </p:animScale>
                                    <p:animScale>
                                      <p:cBhvr>
                                        <p:cTn id="23" dur="145" decel="50000">
                                          <p:stCondLst>
                                            <p:cond delay="1605"/>
                                          </p:stCondLst>
                                        </p:cTn>
                                        <p:tgtEl>
                                          <p:spTgt spid="11"/>
                                        </p:tgtEl>
                                      </p:cBhvr>
                                      <p:to x="100000" y="100000"/>
                                    </p:animScale>
                                  </p:childTnLst>
                                </p:cTn>
                              </p:par>
                              <p:par>
                                <p:cTn id="24" presetID="8" presetClass="emph" presetSubtype="0" repeatCount="indefinite" fill="hold" grpId="0" nodeType="withEffect">
                                  <p:stCondLst>
                                    <p:cond delay="0"/>
                                  </p:stCondLst>
                                  <p:childTnLst>
                                    <p:animRot by="21600000">
                                      <p:cBhvr>
                                        <p:cTn id="25" dur="2500" fill="hold"/>
                                        <p:tgtEl>
                                          <p:spTgt spid="8"/>
                                        </p:tgtEl>
                                        <p:attrNameLst>
                                          <p:attrName>r</p:attrName>
                                        </p:attrNameLst>
                                      </p:cBhvr>
                                    </p:animRot>
                                  </p:childTnLst>
                                </p:cTn>
                              </p:par>
                            </p:childTnLst>
                          </p:cTn>
                        </p:par>
                        <p:par>
                          <p:cTn id="26" fill="hold">
                            <p:stCondLst>
                              <p:cond delay="2500"/>
                            </p:stCondLst>
                            <p:childTnLst>
                              <p:par>
                                <p:cTn id="27" presetID="53" presetClass="entr" presetSubtype="16" fill="hold" grpId="1"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3000"/>
                            </p:stCondLst>
                            <p:childTnLst>
                              <p:par>
                                <p:cTn id="33" presetID="31"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0" y="0"/>
            <a:ext cx="12192000" cy="6858000"/>
            <a:chOff x="0" y="0"/>
            <a:chExt cx="12192000" cy="6858000"/>
          </a:xfrm>
        </p:grpSpPr>
        <p:pic>
          <p:nvPicPr>
            <p:cNvPr id="31" name="图片 30"/>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38" name="直接连接符 37"/>
            <p:cNvCxnSpPr/>
            <p:nvPr/>
          </p:nvCxnSpPr>
          <p:spPr>
            <a:xfrm>
              <a:off x="891309" y="1003300"/>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295414"/>
            <a:ext cx="10891520" cy="707886"/>
          </a:xfrm>
          <a:prstGeom prst="rect">
            <a:avLst/>
          </a:prstGeom>
        </p:spPr>
        <p:txBody>
          <a:bodyPr wrap="square">
            <a:spAutoFit/>
          </a:bodyPr>
          <a:lstStyle/>
          <a:p>
            <a:pPr algn="ctr"/>
            <a:r>
              <a:rPr lang="en-US" sz="4000" b="1" dirty="0">
                <a:solidFill>
                  <a:schemeClr val="accent6">
                    <a:lumMod val="50000"/>
                  </a:schemeClr>
                </a:solidFill>
                <a:latin typeface="Times New Roman" pitchFamily="18" charset="0"/>
                <a:cs typeface="Times New Roman" pitchFamily="18" charset="0"/>
              </a:rPr>
              <a:t>1. </a:t>
            </a:r>
            <a:r>
              <a:rPr lang="en-US" sz="4000" b="1" dirty="0" err="1">
                <a:solidFill>
                  <a:schemeClr val="accent6">
                    <a:lumMod val="50000"/>
                  </a:schemeClr>
                </a:solidFill>
                <a:latin typeface="Times New Roman" pitchFamily="18" charset="0"/>
                <a:cs typeface="Times New Roman" pitchFamily="18" charset="0"/>
              </a:rPr>
              <a:t>Thời</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gian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và</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địa</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phận</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của</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nước</a:t>
            </a:r>
            <a:r>
              <a:rPr lang="en-US" sz="4000" b="1" dirty="0">
                <a:solidFill>
                  <a:schemeClr val="accent6">
                    <a:lumMod val="50000"/>
                  </a:schemeClr>
                </a:solidFill>
                <a:latin typeface="Times New Roman" pitchFamily="18" charset="0"/>
                <a:cs typeface="Times New Roman" pitchFamily="18" charset="0"/>
              </a:rPr>
              <a:t> </a:t>
            </a:r>
            <a:r>
              <a:rPr lang="en-US" sz="4000" b="1" dirty="0" err="1">
                <a:solidFill>
                  <a:schemeClr val="accent6">
                    <a:lumMod val="50000"/>
                  </a:schemeClr>
                </a:solidFill>
                <a:latin typeface="Times New Roman" pitchFamily="18" charset="0"/>
                <a:cs typeface="Times New Roman" pitchFamily="18" charset="0"/>
              </a:rPr>
              <a:t>Văn</a:t>
            </a:r>
            <a:r>
              <a:rPr lang="en-US" sz="4000" b="1" dirty="0">
                <a:solidFill>
                  <a:schemeClr val="accent6">
                    <a:lumMod val="50000"/>
                  </a:schemeClr>
                </a:solidFill>
                <a:latin typeface="Times New Roman" pitchFamily="18" charset="0"/>
                <a:cs typeface="Times New Roman" pitchFamily="18" charset="0"/>
              </a:rPr>
              <a:t> Lang </a:t>
            </a:r>
            <a:endParaRPr lang="vi-VN" sz="4000" b="1" dirty="0">
              <a:solidFill>
                <a:schemeClr val="accent6">
                  <a:lumMod val="50000"/>
                </a:schemeClr>
              </a:solidFill>
              <a:latin typeface="Times New Roman" pitchFamily="18" charset="0"/>
              <a:cs typeface="Times New Roman" pitchFamily="18" charset="0"/>
            </a:endParaRPr>
          </a:p>
        </p:txBody>
      </p:sp>
      <p:sp>
        <p:nvSpPr>
          <p:cNvPr id="25" name="Rectangle 24"/>
          <p:cNvSpPr/>
          <p:nvPr/>
        </p:nvSpPr>
        <p:spPr>
          <a:xfrm>
            <a:off x="549563" y="1403927"/>
            <a:ext cx="11222181" cy="2615874"/>
          </a:xfrm>
          <a:prstGeom prst="rect">
            <a:avLst/>
          </a:prstGeom>
          <a:solidFill>
            <a:srgbClr val="CCFF66"/>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4000" b="1">
                <a:solidFill>
                  <a:schemeClr val="tx1"/>
                </a:solidFill>
                <a:latin typeface="Arial" panose="020B0604020202020204" pitchFamily="34" charset="0"/>
                <a:cs typeface="Arial" panose="020B0604020202020204" pitchFamily="34" charset="0"/>
              </a:rPr>
              <a:t>	</a:t>
            </a:r>
            <a:r>
              <a:rPr lang="en-US" sz="4000" b="1">
                <a:solidFill>
                  <a:schemeClr val="tx1"/>
                </a:solidFill>
                <a:latin typeface="Times New Roman" pitchFamily="18" charset="0"/>
                <a:cs typeface="Times New Roman" pitchFamily="18" charset="0"/>
              </a:rPr>
              <a:t>Khoảng </a:t>
            </a:r>
            <a:r>
              <a:rPr lang="en-US" sz="4000" b="1" dirty="0" err="1">
                <a:solidFill>
                  <a:schemeClr val="tx1"/>
                </a:solidFill>
                <a:latin typeface="Times New Roman" pitchFamily="18" charset="0"/>
                <a:cs typeface="Times New Roman" pitchFamily="18" charset="0"/>
              </a:rPr>
              <a:t>năm</a:t>
            </a:r>
            <a:r>
              <a:rPr lang="en-US" sz="4000" b="1" dirty="0">
                <a:solidFill>
                  <a:schemeClr val="tx1"/>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700 TCN</a:t>
            </a:r>
            <a:r>
              <a:rPr lang="en-US" sz="4000" b="1" dirty="0">
                <a:solidFill>
                  <a:schemeClr val="tx1"/>
                </a:solidFill>
                <a:latin typeface="Times New Roman" pitchFamily="18" charset="0"/>
                <a:cs typeface="Times New Roman" pitchFamily="18" charset="0"/>
              </a:rPr>
              <a:t>, ở </a:t>
            </a:r>
            <a:r>
              <a:rPr lang="en-US" sz="4000" b="1" dirty="0" err="1">
                <a:solidFill>
                  <a:srgbClr val="FF0000"/>
                </a:solidFill>
                <a:latin typeface="Times New Roman" pitchFamily="18" charset="0"/>
                <a:cs typeface="Times New Roman" pitchFamily="18" charset="0"/>
              </a:rPr>
              <a:t>khu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vực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Hồng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Cả</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nơi</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người</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Lạc</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Việt</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sinh</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sống</a:t>
            </a:r>
            <a:r>
              <a:rPr lang="en-US" sz="4000" b="1" dirty="0">
                <a:solidFill>
                  <a:schemeClr val="tx1"/>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nước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Văn</a:t>
            </a:r>
            <a:r>
              <a:rPr lang="en-US" sz="4000" b="1" dirty="0">
                <a:solidFill>
                  <a:srgbClr val="FF0000"/>
                </a:solidFill>
                <a:latin typeface="Times New Roman" pitchFamily="18" charset="0"/>
                <a:cs typeface="Times New Roman" pitchFamily="18" charset="0"/>
              </a:rPr>
              <a:t> Lang </a:t>
            </a:r>
            <a:r>
              <a:rPr lang="en-US" sz="4000" b="1" dirty="0" err="1">
                <a:solidFill>
                  <a:srgbClr val="FF0000"/>
                </a:solidFill>
                <a:latin typeface="Times New Roman" pitchFamily="18" charset="0"/>
                <a:cs typeface="Times New Roman" pitchFamily="18" charset="0"/>
              </a:rPr>
              <a:t>đã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đời</a:t>
            </a:r>
            <a:r>
              <a:rPr lang="en-US" sz="4000" b="1" dirty="0">
                <a:solidFill>
                  <a:srgbClr val="FF0000"/>
                </a:solidFill>
                <a:latin typeface="Times New Roman" pitchFamily="18" charset="0"/>
                <a:cs typeface="Times New Roman"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376</Words>
  <Application>Microsoft Office PowerPoint</Application>
  <PresentationFormat>Custom</PresentationFormat>
  <Paragraphs>110</Paragraphs>
  <Slides>32</Slides>
  <Notes>32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vt:lpstr>
      <vt:lpstr>等线</vt:lpstr>
      <vt:lpstr>字魂35号-经典雅黑</vt:lpstr>
      <vt:lpstr>Times New Roman</vt:lpstr>
      <vt:lpstr>UTM Deutsch Gothic</vt:lpstr>
      <vt:lpstr>UTM Erie Black</vt:lpstr>
      <vt:lpstr>UVN Mang Cau Nang</vt:lpstr>
      <vt:lpstr>Montserrat SemiBold</vt:lpstr>
      <vt:lpstr>等线 Light</vt:lpstr>
      <vt:lpstr>UVN Hoa Ky</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Bao</cp:keywords>
  <cp:lastModifiedBy>Windows User</cp:lastModifiedBy>
  <cp:revision>305</cp:revision>
  <dcterms:created xsi:type="dcterms:W3CDTF">2018-02-23T07:21:00Z</dcterms:created>
  <dcterms:modified xsi:type="dcterms:W3CDTF">2021-10-03T01:58:25Z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